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B5554-D016-4D75-8364-08AD8C8ECDC6}" v="8" dt="2024-04-29T12:43:10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A9EB5554-D016-4D75-8364-08AD8C8ECDC6}"/>
    <pc:docChg chg="custSel addSld delSld modSld">
      <pc:chgData name="Luca Quaglino" userId="13aa7bc4e5d08c99" providerId="LiveId" clId="{A9EB5554-D016-4D75-8364-08AD8C8ECDC6}" dt="2024-04-29T12:43:10.749" v="260"/>
      <pc:docMkLst>
        <pc:docMk/>
      </pc:docMkLst>
      <pc:sldChg chg="del">
        <pc:chgData name="Luca Quaglino" userId="13aa7bc4e5d08c99" providerId="LiveId" clId="{A9EB5554-D016-4D75-8364-08AD8C8ECDC6}" dt="2024-04-29T08:52:26.634" v="212" actId="47"/>
        <pc:sldMkLst>
          <pc:docMk/>
          <pc:sldMk cId="1663427725" sldId="258"/>
        </pc:sldMkLst>
      </pc:sldChg>
      <pc:sldChg chg="del">
        <pc:chgData name="Luca Quaglino" userId="13aa7bc4e5d08c99" providerId="LiveId" clId="{A9EB5554-D016-4D75-8364-08AD8C8ECDC6}" dt="2024-04-29T08:52:27.056" v="213" actId="47"/>
        <pc:sldMkLst>
          <pc:docMk/>
          <pc:sldMk cId="3403528522" sldId="259"/>
        </pc:sldMkLst>
      </pc:sldChg>
      <pc:sldChg chg="del">
        <pc:chgData name="Luca Quaglino" userId="13aa7bc4e5d08c99" providerId="LiveId" clId="{A9EB5554-D016-4D75-8364-08AD8C8ECDC6}" dt="2024-04-29T08:52:27.368" v="214" actId="47"/>
        <pc:sldMkLst>
          <pc:docMk/>
          <pc:sldMk cId="2898450167" sldId="260"/>
        </pc:sldMkLst>
      </pc:sldChg>
      <pc:sldChg chg="del">
        <pc:chgData name="Luca Quaglino" userId="13aa7bc4e5d08c99" providerId="LiveId" clId="{A9EB5554-D016-4D75-8364-08AD8C8ECDC6}" dt="2024-04-29T08:52:27.790" v="215" actId="47"/>
        <pc:sldMkLst>
          <pc:docMk/>
          <pc:sldMk cId="848078580" sldId="261"/>
        </pc:sldMkLst>
      </pc:sldChg>
      <pc:sldChg chg="del">
        <pc:chgData name="Luca Quaglino" userId="13aa7bc4e5d08c99" providerId="LiveId" clId="{A9EB5554-D016-4D75-8364-08AD8C8ECDC6}" dt="2024-04-29T08:52:28.102" v="216" actId="47"/>
        <pc:sldMkLst>
          <pc:docMk/>
          <pc:sldMk cId="1423227943" sldId="262"/>
        </pc:sldMkLst>
      </pc:sldChg>
      <pc:sldChg chg="add del">
        <pc:chgData name="Luca Quaglino" userId="13aa7bc4e5d08c99" providerId="LiveId" clId="{A9EB5554-D016-4D75-8364-08AD8C8ECDC6}" dt="2024-04-29T12:43:10.749" v="260"/>
        <pc:sldMkLst>
          <pc:docMk/>
          <pc:sldMk cId="1065545444" sldId="263"/>
        </pc:sldMkLst>
      </pc:sldChg>
      <pc:sldChg chg="del">
        <pc:chgData name="Luca Quaglino" userId="13aa7bc4e5d08c99" providerId="LiveId" clId="{A9EB5554-D016-4D75-8364-08AD8C8ECDC6}" dt="2024-04-29T08:52:28.571" v="217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A9EB5554-D016-4D75-8364-08AD8C8ECDC6}" dt="2024-04-29T08:51:29.233" v="191" actId="171"/>
        <pc:sldMkLst>
          <pc:docMk/>
          <pc:sldMk cId="471581448" sldId="265"/>
        </pc:sldMkLst>
        <pc:spChg chg="mod">
          <ac:chgData name="Luca Quaglino" userId="13aa7bc4e5d08c99" providerId="LiveId" clId="{A9EB5554-D016-4D75-8364-08AD8C8ECDC6}" dt="2024-04-29T08:47:08.782" v="32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A9EB5554-D016-4D75-8364-08AD8C8ECDC6}" dt="2024-04-29T08:47:38.248" v="40" actId="171"/>
          <ac:picMkLst>
            <pc:docMk/>
            <pc:sldMk cId="471581448" sldId="265"/>
            <ac:picMk id="4" creationId="{748DD81D-A6BA-2D15-E286-6DCDC4028039}"/>
          </ac:picMkLst>
        </pc:picChg>
        <pc:picChg chg="add mod ord">
          <ac:chgData name="Luca Quaglino" userId="13aa7bc4e5d08c99" providerId="LiveId" clId="{A9EB5554-D016-4D75-8364-08AD8C8ECDC6}" dt="2024-04-29T08:51:29.233" v="191" actId="171"/>
          <ac:picMkLst>
            <pc:docMk/>
            <pc:sldMk cId="471581448" sldId="265"/>
            <ac:picMk id="5" creationId="{C84CD5E7-910C-A43C-E41A-B4966D00DAA1}"/>
          </ac:picMkLst>
        </pc:picChg>
        <pc:picChg chg="del">
          <ac:chgData name="Luca Quaglino" userId="13aa7bc4e5d08c99" providerId="LiveId" clId="{A9EB5554-D016-4D75-8364-08AD8C8ECDC6}" dt="2024-04-29T08:51:26.186" v="188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A9EB5554-D016-4D75-8364-08AD8C8ECDC6}" dt="2024-04-29T08:47:39.952" v="41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A9EB5554-D016-4D75-8364-08AD8C8ECDC6}" dt="2024-04-29T12:40:57.682" v="226" actId="20577"/>
        <pc:sldMkLst>
          <pc:docMk/>
          <pc:sldMk cId="267211671" sldId="267"/>
        </pc:sldMkLst>
        <pc:spChg chg="mod">
          <ac:chgData name="Luca Quaglino" userId="13aa7bc4e5d08c99" providerId="LiveId" clId="{A9EB5554-D016-4D75-8364-08AD8C8ECDC6}" dt="2024-04-29T12:40:57.682" v="226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A9EB5554-D016-4D75-8364-08AD8C8ECDC6}" dt="2024-04-29T08:51:32.873" v="192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A9EB5554-D016-4D75-8364-08AD8C8ECDC6}" dt="2024-04-29T08:51:36.529" v="195" actId="171"/>
          <ac:picMkLst>
            <pc:docMk/>
            <pc:sldMk cId="267211671" sldId="267"/>
            <ac:picMk id="5" creationId="{44D3FA15-3BE3-7DE6-F19D-5C6C3EC64A24}"/>
          </ac:picMkLst>
        </pc:picChg>
      </pc:sldChg>
      <pc:sldChg chg="addSp delSp modSp mod">
        <pc:chgData name="Luca Quaglino" userId="13aa7bc4e5d08c99" providerId="LiveId" clId="{A9EB5554-D016-4D75-8364-08AD8C8ECDC6}" dt="2024-04-29T08:51:44.058" v="199" actId="171"/>
        <pc:sldMkLst>
          <pc:docMk/>
          <pc:sldMk cId="94813413" sldId="268"/>
        </pc:sldMkLst>
        <pc:spChg chg="mod">
          <ac:chgData name="Luca Quaglino" userId="13aa7bc4e5d08c99" providerId="LiveId" clId="{A9EB5554-D016-4D75-8364-08AD8C8ECDC6}" dt="2024-04-29T08:48:36.760" v="167" actId="6549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A9EB5554-D016-4D75-8364-08AD8C8ECDC6}" dt="2024-04-29T08:51:40.121" v="196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A9EB5554-D016-4D75-8364-08AD8C8ECDC6}" dt="2024-04-29T08:51:44.058" v="199" actId="171"/>
          <ac:picMkLst>
            <pc:docMk/>
            <pc:sldMk cId="94813413" sldId="268"/>
            <ac:picMk id="5" creationId="{1CBDDFC0-9CF7-AAD8-7154-156C21D844D3}"/>
          </ac:picMkLst>
        </pc:picChg>
      </pc:sldChg>
      <pc:sldChg chg="addSp delSp modSp mod">
        <pc:chgData name="Luca Quaglino" userId="13aa7bc4e5d08c99" providerId="LiveId" clId="{A9EB5554-D016-4D75-8364-08AD8C8ECDC6}" dt="2024-04-29T12:42:05.847" v="255" actId="6549"/>
        <pc:sldMkLst>
          <pc:docMk/>
          <pc:sldMk cId="946656473" sldId="269"/>
        </pc:sldMkLst>
        <pc:spChg chg="mod">
          <ac:chgData name="Luca Quaglino" userId="13aa7bc4e5d08c99" providerId="LiveId" clId="{A9EB5554-D016-4D75-8364-08AD8C8ECDC6}" dt="2024-04-29T12:42:05.847" v="255" actId="6549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A9EB5554-D016-4D75-8364-08AD8C8ECDC6}" dt="2024-04-29T08:51:47.902" v="200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A9EB5554-D016-4D75-8364-08AD8C8ECDC6}" dt="2024-04-29T08:51:51.417" v="203" actId="171"/>
          <ac:picMkLst>
            <pc:docMk/>
            <pc:sldMk cId="946656473" sldId="269"/>
            <ac:picMk id="5" creationId="{21F64AC8-C844-1DCB-4AC7-ED2371D5F3F5}"/>
          </ac:picMkLst>
        </pc:picChg>
      </pc:sldChg>
      <pc:sldChg chg="addSp delSp modSp mod">
        <pc:chgData name="Luca Quaglino" userId="13aa7bc4e5d08c99" providerId="LiveId" clId="{A9EB5554-D016-4D75-8364-08AD8C8ECDC6}" dt="2024-04-29T08:51:58.870" v="207" actId="171"/>
        <pc:sldMkLst>
          <pc:docMk/>
          <pc:sldMk cId="1050602188" sldId="270"/>
        </pc:sldMkLst>
        <pc:spChg chg="mod">
          <ac:chgData name="Luca Quaglino" userId="13aa7bc4e5d08c99" providerId="LiveId" clId="{A9EB5554-D016-4D75-8364-08AD8C8ECDC6}" dt="2024-04-29T08:50:15.326" v="178" actId="27636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A9EB5554-D016-4D75-8364-08AD8C8ECDC6}" dt="2024-04-29T08:51:54.980" v="204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A9EB5554-D016-4D75-8364-08AD8C8ECDC6}" dt="2024-04-29T08:51:58.870" v="207" actId="171"/>
          <ac:picMkLst>
            <pc:docMk/>
            <pc:sldMk cId="1050602188" sldId="270"/>
            <ac:picMk id="5" creationId="{513F4844-CE41-22A2-4159-DC9F9EBE4313}"/>
          </ac:picMkLst>
        </pc:picChg>
      </pc:sldChg>
      <pc:sldChg chg="addSp delSp modSp mod">
        <pc:chgData name="Luca Quaglino" userId="13aa7bc4e5d08c99" providerId="LiveId" clId="{A9EB5554-D016-4D75-8364-08AD8C8ECDC6}" dt="2024-04-29T12:43:05.827" v="258" actId="20577"/>
        <pc:sldMkLst>
          <pc:docMk/>
          <pc:sldMk cId="3471209715" sldId="271"/>
        </pc:sldMkLst>
        <pc:spChg chg="mod">
          <ac:chgData name="Luca Quaglino" userId="13aa7bc4e5d08c99" providerId="LiveId" clId="{A9EB5554-D016-4D75-8364-08AD8C8ECDC6}" dt="2024-04-29T12:43:05.827" v="258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A9EB5554-D016-4D75-8364-08AD8C8ECDC6}" dt="2024-04-29T08:52:03.104" v="208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A9EB5554-D016-4D75-8364-08AD8C8ECDC6}" dt="2024-04-29T08:52:07.026" v="211" actId="171"/>
          <ac:picMkLst>
            <pc:docMk/>
            <pc:sldMk cId="3471209715" sldId="271"/>
            <ac:picMk id="5" creationId="{FF7754E1-CD33-E093-B906-89EB26EB6960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27:51.148" v="415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C84CD5E7-910C-A43C-E41A-B4966D00D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Camminare incontrando ostacoli</a:t>
            </a:r>
          </a:p>
        </p:txBody>
      </p:sp>
      <p:pic>
        <p:nvPicPr>
          <p:cNvPr id="4" name="Immagine 3" descr="Immagine che contiene disegno, schizzo, illustrazione, clipart&#10;&#10;Descrizione generata automaticamente">
            <a:extLst>
              <a:ext uri="{FF2B5EF4-FFF2-40B4-BE49-F238E27FC236}">
                <a16:creationId xmlns:a16="http://schemas.microsoft.com/office/drawing/2014/main" id="{748DD81D-A6BA-2D15-E286-6DCDC4028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853" y="3366190"/>
            <a:ext cx="2890292" cy="272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4D3FA15-3BE3-7DE6-F19D-5C6C3EC64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1CBDDFC0-9CF7-AAD8-7154-156C21D84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lungo il percorso incontriamo nuovi amici.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. E lungo il percorso ci scopriamo più liberi.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21F64AC8-C844-1DCB-4AC7-ED2371D5F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13,10-12.14-16)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stava insegnando in una sinagoga in giorno di sabato. C'era là una donna che uno spirito teneva inferma da diciotto anni; era curva e non riusciva in alcun modo a stare diritta. Gesù la vide, la chiamò a sé e le disse: "Donna, sei liberata dalla tua malattia".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513F4844-CE41-22A2-4159-DC9F9EBE4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Ma il capo della sinagoga, sdegnato perché Gesù aveva operato quella guarigione di sabato, prese la parola e disse alla folla: "Ci sono sei giorni in cui si deve lavorare; in quelli dunque venite a farvi guarire e non in giorno di sabato". Il Signore gli replicò: "Ipocriti, non è forse vero che, di sabato, ciascuno di voi slega il suo bue o l'asino dalla mangiatoia, per condurlo ad abbeverarsi? E questa figlia di Abramo, che Satana ha tenuto prigioniera per ben diciotto anni, non doveva essere liberata da questo legame nel giorno di sabato?". 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FF7754E1-CD33-E093-B906-89EB26EB6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Per quelle persone che sono in qualche modo legate, perché il Signore le liberi.</a:t>
            </a:r>
          </a:p>
          <a:p>
            <a:pPr marL="0" indent="0">
              <a:buNone/>
            </a:pPr>
            <a:r>
              <a:rPr lang="it-IT" dirty="0"/>
              <a:t>- Per noi per quando usiamo le regole per limitare gli altri e non per crescere insieme della libertà.</a:t>
            </a:r>
          </a:p>
          <a:p>
            <a:pPr marL="0" indent="0">
              <a:buNone/>
            </a:pPr>
            <a:r>
              <a:rPr lang="it-IT" dirty="0"/>
              <a:t>- Per i nostri animatori perché sappiano compiere azioni liberanti.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391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incontrando ostacoli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2024-04-29T12:43:12Z</dcterms:modified>
</cp:coreProperties>
</file>