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96893-9B01-4FF4-8B78-7D0CB330F121}" v="7" dt="2024-04-29T12:44:12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B7496893-9B01-4FF4-8B78-7D0CB330F121}"/>
    <pc:docChg chg="undo custSel addSld delSld modSld">
      <pc:chgData name="Luca Quaglino" userId="13aa7bc4e5d08c99" providerId="LiveId" clId="{B7496893-9B01-4FF4-8B78-7D0CB330F121}" dt="2024-04-29T12:44:12.317" v="325"/>
      <pc:docMkLst>
        <pc:docMk/>
      </pc:docMkLst>
      <pc:sldChg chg="del">
        <pc:chgData name="Luca Quaglino" userId="13aa7bc4e5d08c99" providerId="LiveId" clId="{B7496893-9B01-4FF4-8B78-7D0CB330F121}" dt="2024-04-29T09:03:57.205" v="295" actId="47"/>
        <pc:sldMkLst>
          <pc:docMk/>
          <pc:sldMk cId="1663427725" sldId="258"/>
        </pc:sldMkLst>
      </pc:sldChg>
      <pc:sldChg chg="del">
        <pc:chgData name="Luca Quaglino" userId="13aa7bc4e5d08c99" providerId="LiveId" clId="{B7496893-9B01-4FF4-8B78-7D0CB330F121}" dt="2024-04-29T09:03:57.580" v="296" actId="47"/>
        <pc:sldMkLst>
          <pc:docMk/>
          <pc:sldMk cId="3403528522" sldId="259"/>
        </pc:sldMkLst>
      </pc:sldChg>
      <pc:sldChg chg="del">
        <pc:chgData name="Luca Quaglino" userId="13aa7bc4e5d08c99" providerId="LiveId" clId="{B7496893-9B01-4FF4-8B78-7D0CB330F121}" dt="2024-04-29T09:03:58.017" v="297" actId="47"/>
        <pc:sldMkLst>
          <pc:docMk/>
          <pc:sldMk cId="2898450167" sldId="260"/>
        </pc:sldMkLst>
      </pc:sldChg>
      <pc:sldChg chg="del">
        <pc:chgData name="Luca Quaglino" userId="13aa7bc4e5d08c99" providerId="LiveId" clId="{B7496893-9B01-4FF4-8B78-7D0CB330F121}" dt="2024-04-29T09:03:58.377" v="298" actId="47"/>
        <pc:sldMkLst>
          <pc:docMk/>
          <pc:sldMk cId="848078580" sldId="261"/>
        </pc:sldMkLst>
      </pc:sldChg>
      <pc:sldChg chg="del">
        <pc:chgData name="Luca Quaglino" userId="13aa7bc4e5d08c99" providerId="LiveId" clId="{B7496893-9B01-4FF4-8B78-7D0CB330F121}" dt="2024-04-29T09:03:58.752" v="299" actId="47"/>
        <pc:sldMkLst>
          <pc:docMk/>
          <pc:sldMk cId="1423227943" sldId="262"/>
        </pc:sldMkLst>
      </pc:sldChg>
      <pc:sldChg chg="add del">
        <pc:chgData name="Luca Quaglino" userId="13aa7bc4e5d08c99" providerId="LiveId" clId="{B7496893-9B01-4FF4-8B78-7D0CB330F121}" dt="2024-04-29T12:44:12.317" v="325"/>
        <pc:sldMkLst>
          <pc:docMk/>
          <pc:sldMk cId="1065545444" sldId="263"/>
        </pc:sldMkLst>
      </pc:sldChg>
      <pc:sldChg chg="del">
        <pc:chgData name="Luca Quaglino" userId="13aa7bc4e5d08c99" providerId="LiveId" clId="{B7496893-9B01-4FF4-8B78-7D0CB330F121}" dt="2024-04-29T09:03:59.142" v="300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B7496893-9B01-4FF4-8B78-7D0CB330F121}" dt="2024-04-29T09:03:12.313" v="278" actId="171"/>
        <pc:sldMkLst>
          <pc:docMk/>
          <pc:sldMk cId="471581448" sldId="265"/>
        </pc:sldMkLst>
        <pc:spChg chg="mod">
          <ac:chgData name="Luca Quaglino" userId="13aa7bc4e5d08c99" providerId="LiveId" clId="{B7496893-9B01-4FF4-8B78-7D0CB330F121}" dt="2024-04-29T08:53:49.200" v="39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B7496893-9B01-4FF4-8B78-7D0CB330F121}" dt="2024-04-29T08:54:42.713" v="54" actId="171"/>
          <ac:picMkLst>
            <pc:docMk/>
            <pc:sldMk cId="471581448" sldId="265"/>
            <ac:picMk id="4" creationId="{A806AF62-574C-ECFC-0D62-B9B3070DD29F}"/>
          </ac:picMkLst>
        </pc:picChg>
        <pc:picChg chg="add mod ord">
          <ac:chgData name="Luca Quaglino" userId="13aa7bc4e5d08c99" providerId="LiveId" clId="{B7496893-9B01-4FF4-8B78-7D0CB330F121}" dt="2024-04-29T09:03:12.313" v="278" actId="171"/>
          <ac:picMkLst>
            <pc:docMk/>
            <pc:sldMk cId="471581448" sldId="265"/>
            <ac:picMk id="5" creationId="{39E37EBB-F1ED-6780-9B17-6537BFBC5E59}"/>
          </ac:picMkLst>
        </pc:picChg>
        <pc:picChg chg="del">
          <ac:chgData name="Luca Quaglino" userId="13aa7bc4e5d08c99" providerId="LiveId" clId="{B7496893-9B01-4FF4-8B78-7D0CB330F121}" dt="2024-04-29T09:03:08.720" v="275" actId="478"/>
          <ac:picMkLst>
            <pc:docMk/>
            <pc:sldMk cId="471581448" sldId="265"/>
            <ac:picMk id="8" creationId="{9BDD87B8-DE03-ACA5-24B2-96ACBE403585}"/>
          </ac:picMkLst>
        </pc:picChg>
        <pc:picChg chg="add del ord">
          <ac:chgData name="Luca Quaglino" userId="13aa7bc4e5d08c99" providerId="LiveId" clId="{B7496893-9B01-4FF4-8B78-7D0CB330F121}" dt="2024-04-29T08:54:44.322" v="55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B7496893-9B01-4FF4-8B78-7D0CB330F121}" dt="2024-04-29T12:43:31.007" v="310" actId="20577"/>
        <pc:sldMkLst>
          <pc:docMk/>
          <pc:sldMk cId="267211671" sldId="267"/>
        </pc:sldMkLst>
        <pc:spChg chg="mod">
          <ac:chgData name="Luca Quaglino" userId="13aa7bc4e5d08c99" providerId="LiveId" clId="{B7496893-9B01-4FF4-8B78-7D0CB330F121}" dt="2024-04-29T12:43:31.007" v="310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B7496893-9B01-4FF4-8B78-7D0CB330F121}" dt="2024-04-29T09:03:24.067" v="279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B7496893-9B01-4FF4-8B78-7D0CB330F121}" dt="2024-04-29T09:03:27.551" v="282" actId="171"/>
          <ac:picMkLst>
            <pc:docMk/>
            <pc:sldMk cId="267211671" sldId="267"/>
            <ac:picMk id="5" creationId="{EDC7E6CF-F09F-F06D-EC68-C737A97BA79B}"/>
          </ac:picMkLst>
        </pc:picChg>
      </pc:sldChg>
      <pc:sldChg chg="addSp delSp modSp mod">
        <pc:chgData name="Luca Quaglino" userId="13aa7bc4e5d08c99" providerId="LiveId" clId="{B7496893-9B01-4FF4-8B78-7D0CB330F121}" dt="2024-04-29T09:03:36.113" v="286" actId="171"/>
        <pc:sldMkLst>
          <pc:docMk/>
          <pc:sldMk cId="94813413" sldId="268"/>
        </pc:sldMkLst>
        <pc:spChg chg="mod">
          <ac:chgData name="Luca Quaglino" userId="13aa7bc4e5d08c99" providerId="LiveId" clId="{B7496893-9B01-4FF4-8B78-7D0CB330F121}" dt="2024-04-29T08:55:39.256" v="214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B7496893-9B01-4FF4-8B78-7D0CB330F121}" dt="2024-04-29T09:03:32.316" v="283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B7496893-9B01-4FF4-8B78-7D0CB330F121}" dt="2024-04-29T09:03:36.113" v="286" actId="171"/>
          <ac:picMkLst>
            <pc:docMk/>
            <pc:sldMk cId="94813413" sldId="268"/>
            <ac:picMk id="5" creationId="{5FD390D7-5DEA-5A64-6F21-A0E3C8D6A001}"/>
          </ac:picMkLst>
        </pc:picChg>
      </pc:sldChg>
      <pc:sldChg chg="addSp delSp modSp mod">
        <pc:chgData name="Luca Quaglino" userId="13aa7bc4e5d08c99" providerId="LiveId" clId="{B7496893-9B01-4FF4-8B78-7D0CB330F121}" dt="2024-04-29T12:43:54.787" v="323" actId="114"/>
        <pc:sldMkLst>
          <pc:docMk/>
          <pc:sldMk cId="946656473" sldId="269"/>
        </pc:sldMkLst>
        <pc:spChg chg="mod">
          <ac:chgData name="Luca Quaglino" userId="13aa7bc4e5d08c99" providerId="LiveId" clId="{B7496893-9B01-4FF4-8B78-7D0CB330F121}" dt="2024-04-29T12:43:54.787" v="323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B7496893-9B01-4FF4-8B78-7D0CB330F121}" dt="2024-04-29T09:03:40.394" v="287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B7496893-9B01-4FF4-8B78-7D0CB330F121}" dt="2024-04-29T09:03:43.987" v="290" actId="171"/>
          <ac:picMkLst>
            <pc:docMk/>
            <pc:sldMk cId="946656473" sldId="269"/>
            <ac:picMk id="5" creationId="{73EF1C2A-9B70-D466-8448-EF772CDC407D}"/>
          </ac:picMkLst>
        </pc:picChg>
      </pc:sldChg>
      <pc:sldChg chg="del">
        <pc:chgData name="Luca Quaglino" userId="13aa7bc4e5d08c99" providerId="LiveId" clId="{B7496893-9B01-4FF4-8B78-7D0CB330F121}" dt="2024-04-29T09:01:08.103" v="237" actId="47"/>
        <pc:sldMkLst>
          <pc:docMk/>
          <pc:sldMk cId="1050602188" sldId="270"/>
        </pc:sldMkLst>
      </pc:sldChg>
      <pc:sldChg chg="addSp delSp modSp mod">
        <pc:chgData name="Luca Quaglino" userId="13aa7bc4e5d08c99" providerId="LiveId" clId="{B7496893-9B01-4FF4-8B78-7D0CB330F121}" dt="2024-04-29T09:03:51.737" v="294" actId="171"/>
        <pc:sldMkLst>
          <pc:docMk/>
          <pc:sldMk cId="3471209715" sldId="271"/>
        </pc:sldMkLst>
        <pc:spChg chg="mod">
          <ac:chgData name="Luca Quaglino" userId="13aa7bc4e5d08c99" providerId="LiveId" clId="{B7496893-9B01-4FF4-8B78-7D0CB330F121}" dt="2024-04-29T09:02:21.145" v="271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B7496893-9B01-4FF4-8B78-7D0CB330F121}" dt="2024-04-29T09:03:48.377" v="291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B7496893-9B01-4FF4-8B78-7D0CB330F121}" dt="2024-04-29T09:03:51.737" v="294" actId="171"/>
          <ac:picMkLst>
            <pc:docMk/>
            <pc:sldMk cId="3471209715" sldId="271"/>
            <ac:picMk id="5" creationId="{14B55DB3-9829-D145-1F23-6BAB0C09E4FF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39E37EBB-F1ED-6780-9B17-6537BFBC5E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Prepararsi col giusto equipaggiamento</a:t>
            </a:r>
          </a:p>
        </p:txBody>
      </p:sp>
      <p:pic>
        <p:nvPicPr>
          <p:cNvPr id="4" name="Immagine 3" descr="Immagine che contiene disegno, vestiti, Viso umano, sorriso&#10;&#10;Descrizione generata automaticamente">
            <a:extLst>
              <a:ext uri="{FF2B5EF4-FFF2-40B4-BE49-F238E27FC236}">
                <a16:creationId xmlns:a16="http://schemas.microsoft.com/office/drawing/2014/main" id="{A806AF62-574C-ECFC-0D62-B9B3070DD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54" y="2943011"/>
            <a:ext cx="3789490" cy="356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EDC7E6CF-F09F-F06D-EC68-C737A97BA7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“prepararsi”.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5FD390D7-5DEA-5A64-6F21-A0E3C8D6A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Prepariamo il nostro cuore</a:t>
            </a:r>
          </a:p>
          <a:p>
            <a:pPr marL="0" indent="0">
              <a:buNone/>
            </a:pPr>
            <a:r>
              <a:rPr lang="it-IT" b="1" dirty="0"/>
              <a:t>T. A incontrarti.</a:t>
            </a:r>
          </a:p>
          <a:p>
            <a:pPr marL="0" indent="0">
              <a:buNone/>
            </a:pPr>
            <a:r>
              <a:rPr lang="it-IT" dirty="0"/>
              <a:t>L. Prepariamo tutto noi stessi</a:t>
            </a:r>
          </a:p>
          <a:p>
            <a:pPr marL="0" indent="0">
              <a:buNone/>
            </a:pPr>
            <a:r>
              <a:rPr lang="it-IT" b="1" dirty="0"/>
              <a:t>T. A rivolgerti parole vere.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73EF1C2A-9B70-D466-8448-EF772CDC40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4830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11,1-4)	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 Il Signore Gesù si trovava in un luogo a pregare; quando ebbe finito, uno dei suoi discepoli gli disse: "Signore, insegnaci a pregare, come anche Giovanni ha insegnato ai suoi discepoli". Ed egli disse loro: "Quando pregate, dite:</a:t>
            </a:r>
          </a:p>
          <a:p>
            <a:pPr marL="0" indent="0">
              <a:buNone/>
            </a:pPr>
            <a:r>
              <a:rPr lang="it-IT" dirty="0"/>
              <a:t>Padre, sia santificato il tuo nome, venga il tuo regno;</a:t>
            </a:r>
            <a:br>
              <a:rPr lang="it-IT" dirty="0"/>
            </a:br>
            <a:r>
              <a:rPr lang="it-IT" dirty="0"/>
              <a:t>dacci ogni giorno il nostro pane quotidiano, e perdona a noi i nostri peccati, anche noi infatti perdoniamo a ogni nostro debitore,</a:t>
            </a:r>
            <a:br>
              <a:rPr lang="it-IT" dirty="0"/>
            </a:br>
            <a:r>
              <a:rPr lang="it-IT" dirty="0"/>
              <a:t>e non abbandonarci alla tentazione".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14B55DB3-9829-D145-1F23-6BAB0C09E4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Perché sperimentiamo il gusto della preghiera.</a:t>
            </a:r>
          </a:p>
          <a:p>
            <a:pPr marL="0" indent="0">
              <a:buNone/>
            </a:pPr>
            <a:r>
              <a:rPr lang="it-IT" dirty="0"/>
              <a:t>- Per coloro che hanno dedicato la loro vita alla preghiera, possano fare esperienza della tua paternità.</a:t>
            </a:r>
          </a:p>
          <a:p>
            <a:pPr marL="0" indent="0">
              <a:buNone/>
            </a:pPr>
            <a:r>
              <a:rPr lang="it-IT" dirty="0"/>
              <a:t>- Per quelli che non sanno pregare, perché si mettano alla scuola di Gesù.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303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Prepararsi col giusto equipaggiamento</vt:lpstr>
      <vt:lpstr>Entrare in preghiera</vt:lpstr>
      <vt:lpstr>Entrare in preghiera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2024-04-29T12:44:13Z</dcterms:modified>
</cp:coreProperties>
</file>