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AA63A-E7E4-4F27-BC48-C842EB410240}" v="8" dt="2024-04-29T12:45:14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2EDAA63A-E7E4-4F27-BC48-C842EB410240}"/>
    <pc:docChg chg="undo custSel addSld delSld modSld">
      <pc:chgData name="Luca Quaglino" userId="13aa7bc4e5d08c99" providerId="LiveId" clId="{2EDAA63A-E7E4-4F27-BC48-C842EB410240}" dt="2024-04-29T12:45:14.630" v="266"/>
      <pc:docMkLst>
        <pc:docMk/>
      </pc:docMkLst>
      <pc:sldChg chg="del">
        <pc:chgData name="Luca Quaglino" userId="13aa7bc4e5d08c99" providerId="LiveId" clId="{2EDAA63A-E7E4-4F27-BC48-C842EB410240}" dt="2024-04-29T09:11:22.288" v="230" actId="47"/>
        <pc:sldMkLst>
          <pc:docMk/>
          <pc:sldMk cId="1663427725" sldId="258"/>
        </pc:sldMkLst>
      </pc:sldChg>
      <pc:sldChg chg="del">
        <pc:chgData name="Luca Quaglino" userId="13aa7bc4e5d08c99" providerId="LiveId" clId="{2EDAA63A-E7E4-4F27-BC48-C842EB410240}" dt="2024-04-29T09:11:22.881" v="231" actId="47"/>
        <pc:sldMkLst>
          <pc:docMk/>
          <pc:sldMk cId="3403528522" sldId="259"/>
        </pc:sldMkLst>
      </pc:sldChg>
      <pc:sldChg chg="del">
        <pc:chgData name="Luca Quaglino" userId="13aa7bc4e5d08c99" providerId="LiveId" clId="{2EDAA63A-E7E4-4F27-BC48-C842EB410240}" dt="2024-04-29T09:11:23.084" v="232" actId="47"/>
        <pc:sldMkLst>
          <pc:docMk/>
          <pc:sldMk cId="2898450167" sldId="260"/>
        </pc:sldMkLst>
      </pc:sldChg>
      <pc:sldChg chg="del">
        <pc:chgData name="Luca Quaglino" userId="13aa7bc4e5d08c99" providerId="LiveId" clId="{2EDAA63A-E7E4-4F27-BC48-C842EB410240}" dt="2024-04-29T09:11:23.584" v="233" actId="47"/>
        <pc:sldMkLst>
          <pc:docMk/>
          <pc:sldMk cId="848078580" sldId="261"/>
        </pc:sldMkLst>
      </pc:sldChg>
      <pc:sldChg chg="del">
        <pc:chgData name="Luca Quaglino" userId="13aa7bc4e5d08c99" providerId="LiveId" clId="{2EDAA63A-E7E4-4F27-BC48-C842EB410240}" dt="2024-04-29T09:11:23.928" v="234" actId="47"/>
        <pc:sldMkLst>
          <pc:docMk/>
          <pc:sldMk cId="1423227943" sldId="262"/>
        </pc:sldMkLst>
      </pc:sldChg>
      <pc:sldChg chg="add del">
        <pc:chgData name="Luca Quaglino" userId="13aa7bc4e5d08c99" providerId="LiveId" clId="{2EDAA63A-E7E4-4F27-BC48-C842EB410240}" dt="2024-04-29T12:45:14.630" v="266"/>
        <pc:sldMkLst>
          <pc:docMk/>
          <pc:sldMk cId="1065545444" sldId="263"/>
        </pc:sldMkLst>
      </pc:sldChg>
      <pc:sldChg chg="del">
        <pc:chgData name="Luca Quaglino" userId="13aa7bc4e5d08c99" providerId="LiveId" clId="{2EDAA63A-E7E4-4F27-BC48-C842EB410240}" dt="2024-04-29T09:11:24.694" v="235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2EDAA63A-E7E4-4F27-BC48-C842EB410240}" dt="2024-04-29T09:10:34.932" v="209" actId="171"/>
        <pc:sldMkLst>
          <pc:docMk/>
          <pc:sldMk cId="471581448" sldId="265"/>
        </pc:sldMkLst>
        <pc:spChg chg="mod">
          <ac:chgData name="Luca Quaglino" userId="13aa7bc4e5d08c99" providerId="LiveId" clId="{2EDAA63A-E7E4-4F27-BC48-C842EB410240}" dt="2024-04-29T09:04:58.155" v="33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2EDAA63A-E7E4-4F27-BC48-C842EB410240}" dt="2024-04-29T09:06:12.568" v="39" actId="171"/>
          <ac:picMkLst>
            <pc:docMk/>
            <pc:sldMk cId="471581448" sldId="265"/>
            <ac:picMk id="4" creationId="{95DD0D2D-7D11-3996-0701-371DD6AA906F}"/>
          </ac:picMkLst>
        </pc:picChg>
        <pc:picChg chg="add mod ord">
          <ac:chgData name="Luca Quaglino" userId="13aa7bc4e5d08c99" providerId="LiveId" clId="{2EDAA63A-E7E4-4F27-BC48-C842EB410240}" dt="2024-04-29T09:10:34.932" v="209" actId="171"/>
          <ac:picMkLst>
            <pc:docMk/>
            <pc:sldMk cId="471581448" sldId="265"/>
            <ac:picMk id="5" creationId="{0498AD40-7E74-7F4F-80B3-3CA0E76E29E5}"/>
          </ac:picMkLst>
        </pc:picChg>
        <pc:picChg chg="del">
          <ac:chgData name="Luca Quaglino" userId="13aa7bc4e5d08c99" providerId="LiveId" clId="{2EDAA63A-E7E4-4F27-BC48-C842EB410240}" dt="2024-04-29T09:10:31.651" v="206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2EDAA63A-E7E4-4F27-BC48-C842EB410240}" dt="2024-04-29T09:06:15.224" v="40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2EDAA63A-E7E4-4F27-BC48-C842EB410240}" dt="2024-04-29T12:44:35.367" v="244" actId="20577"/>
        <pc:sldMkLst>
          <pc:docMk/>
          <pc:sldMk cId="267211671" sldId="267"/>
        </pc:sldMkLst>
        <pc:spChg chg="mod">
          <ac:chgData name="Luca Quaglino" userId="13aa7bc4e5d08c99" providerId="LiveId" clId="{2EDAA63A-E7E4-4F27-BC48-C842EB410240}" dt="2024-04-29T12:44:35.367" v="244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2EDAA63A-E7E4-4F27-BC48-C842EB410240}" dt="2024-04-29T09:10:38.931" v="210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2EDAA63A-E7E4-4F27-BC48-C842EB410240}" dt="2024-04-29T09:10:42.462" v="213" actId="171"/>
          <ac:picMkLst>
            <pc:docMk/>
            <pc:sldMk cId="267211671" sldId="267"/>
            <ac:picMk id="5" creationId="{E0F924A8-45A2-AE05-3C86-0609EA41C916}"/>
          </ac:picMkLst>
        </pc:picChg>
      </pc:sldChg>
      <pc:sldChg chg="addSp delSp modSp mod">
        <pc:chgData name="Luca Quaglino" userId="13aa7bc4e5d08c99" providerId="LiveId" clId="{2EDAA63A-E7E4-4F27-BC48-C842EB410240}" dt="2024-04-29T09:10:48.806" v="217" actId="171"/>
        <pc:sldMkLst>
          <pc:docMk/>
          <pc:sldMk cId="94813413" sldId="268"/>
        </pc:sldMkLst>
        <pc:spChg chg="mod">
          <ac:chgData name="Luca Quaglino" userId="13aa7bc4e5d08c99" providerId="LiveId" clId="{2EDAA63A-E7E4-4F27-BC48-C842EB410240}" dt="2024-04-29T09:07:41.476" v="161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2EDAA63A-E7E4-4F27-BC48-C842EB410240}" dt="2024-04-29T09:10:45.431" v="214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2EDAA63A-E7E4-4F27-BC48-C842EB410240}" dt="2024-04-29T09:10:48.806" v="217" actId="171"/>
          <ac:picMkLst>
            <pc:docMk/>
            <pc:sldMk cId="94813413" sldId="268"/>
            <ac:picMk id="5" creationId="{DC3CD622-0092-06B5-6A2D-63FB6859DEE0}"/>
          </ac:picMkLst>
        </pc:picChg>
      </pc:sldChg>
      <pc:sldChg chg="addSp delSp modSp mod">
        <pc:chgData name="Luca Quaglino" userId="13aa7bc4e5d08c99" providerId="LiveId" clId="{2EDAA63A-E7E4-4F27-BC48-C842EB410240}" dt="2024-04-29T12:44:56.006" v="264" actId="114"/>
        <pc:sldMkLst>
          <pc:docMk/>
          <pc:sldMk cId="946656473" sldId="269"/>
        </pc:sldMkLst>
        <pc:spChg chg="mod">
          <ac:chgData name="Luca Quaglino" userId="13aa7bc4e5d08c99" providerId="LiveId" clId="{2EDAA63A-E7E4-4F27-BC48-C842EB410240}" dt="2024-04-29T12:44:56.006" v="264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2EDAA63A-E7E4-4F27-BC48-C842EB410240}" dt="2024-04-29T09:10:53.727" v="218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2EDAA63A-E7E4-4F27-BC48-C842EB410240}" dt="2024-04-29T09:11:00.758" v="221" actId="171"/>
          <ac:picMkLst>
            <pc:docMk/>
            <pc:sldMk cId="946656473" sldId="269"/>
            <ac:picMk id="5" creationId="{B9FE4C87-7F60-2446-A2A0-E4888A6A4057}"/>
          </ac:picMkLst>
        </pc:picChg>
      </pc:sldChg>
      <pc:sldChg chg="addSp delSp modSp mod">
        <pc:chgData name="Luca Quaglino" userId="13aa7bc4e5d08c99" providerId="LiveId" clId="{2EDAA63A-E7E4-4F27-BC48-C842EB410240}" dt="2024-04-29T09:11:09.632" v="225" actId="171"/>
        <pc:sldMkLst>
          <pc:docMk/>
          <pc:sldMk cId="1050602188" sldId="270"/>
        </pc:sldMkLst>
        <pc:spChg chg="mod">
          <ac:chgData name="Luca Quaglino" userId="13aa7bc4e5d08c99" providerId="LiveId" clId="{2EDAA63A-E7E4-4F27-BC48-C842EB410240}" dt="2024-04-29T09:09:10.722" v="173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2EDAA63A-E7E4-4F27-BC48-C842EB410240}" dt="2024-04-29T09:11:05.648" v="222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2EDAA63A-E7E4-4F27-BC48-C842EB410240}" dt="2024-04-29T09:11:09.632" v="225" actId="171"/>
          <ac:picMkLst>
            <pc:docMk/>
            <pc:sldMk cId="1050602188" sldId="270"/>
            <ac:picMk id="5" creationId="{4A2CC3F2-20E3-9FA2-6E2A-9B46FA8DAF60}"/>
          </ac:picMkLst>
        </pc:picChg>
      </pc:sldChg>
      <pc:sldChg chg="addSp delSp modSp mod">
        <pc:chgData name="Luca Quaglino" userId="13aa7bc4e5d08c99" providerId="LiveId" clId="{2EDAA63A-E7E4-4F27-BC48-C842EB410240}" dt="2024-04-29T09:11:17.304" v="229" actId="171"/>
        <pc:sldMkLst>
          <pc:docMk/>
          <pc:sldMk cId="3471209715" sldId="271"/>
        </pc:sldMkLst>
        <pc:spChg chg="mod">
          <ac:chgData name="Luca Quaglino" userId="13aa7bc4e5d08c99" providerId="LiveId" clId="{2EDAA63A-E7E4-4F27-BC48-C842EB410240}" dt="2024-04-29T09:10:13.949" v="205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2EDAA63A-E7E4-4F27-BC48-C842EB410240}" dt="2024-04-29T09:11:13.648" v="226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2EDAA63A-E7E4-4F27-BC48-C842EB410240}" dt="2024-04-29T09:11:17.304" v="229" actId="171"/>
          <ac:picMkLst>
            <pc:docMk/>
            <pc:sldMk cId="3471209715" sldId="271"/>
            <ac:picMk id="5" creationId="{13DA8C48-287B-40AD-2EB0-43D9AF7F76A6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0498AD40-7E74-7F4F-80B3-3CA0E76E2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Camminare nonostante la tristezza</a:t>
            </a:r>
          </a:p>
        </p:txBody>
      </p:sp>
      <p:pic>
        <p:nvPicPr>
          <p:cNvPr id="4" name="Immagine 3" descr="Immagine che contiene disegno, schizzo, clipart, illustrazione&#10;&#10;Descrizione generata automaticamente">
            <a:extLst>
              <a:ext uri="{FF2B5EF4-FFF2-40B4-BE49-F238E27FC236}">
                <a16:creationId xmlns:a16="http://schemas.microsoft.com/office/drawing/2014/main" id="{95DD0D2D-7D11-3996-0701-371DD6AA9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591" y="3072278"/>
            <a:ext cx="3514815" cy="330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E0F924A8-45A2-AE05-3C86-0609EA41C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C3CD622-0092-06B5-6A2D-63FB6859D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ci sforziamo di passare anche per la porta stretta.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Che ci inviti alla tua festa.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B9FE4C87-7F60-2446-A2A0-E4888A6A4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13,22-27)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passava insegnando per città e villaggi, mentre era in cammino verso Gerusalemme. Un tale gli chiese: "Signore, sono pochi quelli che si salvano?". Disse loro: "Sforzatevi di entrare per la porta stretta, perché molti, io vi dico, cercheranno di entrare, ma non ci riusciranno. Quando il padrone di casa si alzerà e chiuderà la porta, voi, rimasti fuori, comincerete a bussare alla porta, dicendo: "Signore, aprici!".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A2CC3F2-20E3-9FA2-6E2A-9B46FA8DA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Ma egli vi risponderà: "Non so di dove siete". Allora comincerete a dire: "Abbiamo mangiato e bevuto in tua presenza e tu hai insegnato nelle nostre piazze". Ma egli vi dichiarerà: "Voi, non so di dove siete. Allontanatevi da me, voi tutti operatori di ingiustizia!".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13DA8C48-287B-40AD-2EB0-43D9AF7F7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non ti riconosciamo in chi ci domanda aiuto.</a:t>
            </a:r>
          </a:p>
          <a:p>
            <a:pPr marL="0" indent="0">
              <a:buNone/>
            </a:pPr>
            <a:r>
              <a:rPr lang="it-IT" dirty="0"/>
              <a:t>- Per quando scegliamo la via comoda e non quella che ci indichi.</a:t>
            </a:r>
          </a:p>
          <a:p>
            <a:pPr marL="0" indent="0">
              <a:buNone/>
            </a:pPr>
            <a:r>
              <a:rPr lang="it-IT" dirty="0"/>
              <a:t>- Per quando pur celebrando l’Eucaristia non sappiamo riconoscerti.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358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nonostante la tristezza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2024-04-29T12:45:15Z</dcterms:modified>
</cp:coreProperties>
</file>