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26E7B-29CD-4BD8-88C4-941C71B0376A}" v="8" dt="2024-04-29T12:46:06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30F26E7B-29CD-4BD8-88C4-941C71B0376A}"/>
    <pc:docChg chg="custSel addSld delSld modSld">
      <pc:chgData name="Luca Quaglino" userId="13aa7bc4e5d08c99" providerId="LiveId" clId="{30F26E7B-29CD-4BD8-88C4-941C71B0376A}" dt="2024-04-29T12:46:06.363" v="209"/>
      <pc:docMkLst>
        <pc:docMk/>
      </pc:docMkLst>
      <pc:sldChg chg="del">
        <pc:chgData name="Luca Quaglino" userId="13aa7bc4e5d08c99" providerId="LiveId" clId="{30F26E7B-29CD-4BD8-88C4-941C71B0376A}" dt="2024-04-29T09:16:26.675" v="178" actId="47"/>
        <pc:sldMkLst>
          <pc:docMk/>
          <pc:sldMk cId="1663427725" sldId="258"/>
        </pc:sldMkLst>
      </pc:sldChg>
      <pc:sldChg chg="del">
        <pc:chgData name="Luca Quaglino" userId="13aa7bc4e5d08c99" providerId="LiveId" clId="{30F26E7B-29CD-4BD8-88C4-941C71B0376A}" dt="2024-04-29T09:16:27.019" v="179" actId="47"/>
        <pc:sldMkLst>
          <pc:docMk/>
          <pc:sldMk cId="3403528522" sldId="259"/>
        </pc:sldMkLst>
      </pc:sldChg>
      <pc:sldChg chg="del">
        <pc:chgData name="Luca Quaglino" userId="13aa7bc4e5d08c99" providerId="LiveId" clId="{30F26E7B-29CD-4BD8-88C4-941C71B0376A}" dt="2024-04-29T09:16:27.347" v="180" actId="47"/>
        <pc:sldMkLst>
          <pc:docMk/>
          <pc:sldMk cId="2898450167" sldId="260"/>
        </pc:sldMkLst>
      </pc:sldChg>
      <pc:sldChg chg="del">
        <pc:chgData name="Luca Quaglino" userId="13aa7bc4e5d08c99" providerId="LiveId" clId="{30F26E7B-29CD-4BD8-88C4-941C71B0376A}" dt="2024-04-29T09:16:27.566" v="181" actId="47"/>
        <pc:sldMkLst>
          <pc:docMk/>
          <pc:sldMk cId="848078580" sldId="261"/>
        </pc:sldMkLst>
      </pc:sldChg>
      <pc:sldChg chg="del">
        <pc:chgData name="Luca Quaglino" userId="13aa7bc4e5d08c99" providerId="LiveId" clId="{30F26E7B-29CD-4BD8-88C4-941C71B0376A}" dt="2024-04-29T09:16:28.097" v="182" actId="47"/>
        <pc:sldMkLst>
          <pc:docMk/>
          <pc:sldMk cId="1423227943" sldId="262"/>
        </pc:sldMkLst>
      </pc:sldChg>
      <pc:sldChg chg="add del">
        <pc:chgData name="Luca Quaglino" userId="13aa7bc4e5d08c99" providerId="LiveId" clId="{30F26E7B-29CD-4BD8-88C4-941C71B0376A}" dt="2024-04-29T12:46:06.363" v="209"/>
        <pc:sldMkLst>
          <pc:docMk/>
          <pc:sldMk cId="1065545444" sldId="263"/>
        </pc:sldMkLst>
      </pc:sldChg>
      <pc:sldChg chg="del">
        <pc:chgData name="Luca Quaglino" userId="13aa7bc4e5d08c99" providerId="LiveId" clId="{30F26E7B-29CD-4BD8-88C4-941C71B0376A}" dt="2024-04-29T09:16:28.409" v="183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30F26E7B-29CD-4BD8-88C4-941C71B0376A}" dt="2024-04-29T09:15:39.944" v="157" actId="171"/>
        <pc:sldMkLst>
          <pc:docMk/>
          <pc:sldMk cId="471581448" sldId="265"/>
        </pc:sldMkLst>
        <pc:spChg chg="mod">
          <ac:chgData name="Luca Quaglino" userId="13aa7bc4e5d08c99" providerId="LiveId" clId="{30F26E7B-29CD-4BD8-88C4-941C71B0376A}" dt="2024-04-29T09:12:09.247" v="23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30F26E7B-29CD-4BD8-88C4-941C71B0376A}" dt="2024-04-29T09:12:35.917" v="29" actId="171"/>
          <ac:picMkLst>
            <pc:docMk/>
            <pc:sldMk cId="471581448" sldId="265"/>
            <ac:picMk id="4" creationId="{5393E725-BD92-364E-0CBF-BC4CE0FFBE1F}"/>
          </ac:picMkLst>
        </pc:picChg>
        <pc:picChg chg="add mod ord">
          <ac:chgData name="Luca Quaglino" userId="13aa7bc4e5d08c99" providerId="LiveId" clId="{30F26E7B-29CD-4BD8-88C4-941C71B0376A}" dt="2024-04-29T09:15:39.944" v="157" actId="171"/>
          <ac:picMkLst>
            <pc:docMk/>
            <pc:sldMk cId="471581448" sldId="265"/>
            <ac:picMk id="5" creationId="{43F5CB37-7CC9-6144-60AE-B4F1F847AE79}"/>
          </ac:picMkLst>
        </pc:picChg>
        <pc:picChg chg="del">
          <ac:chgData name="Luca Quaglino" userId="13aa7bc4e5d08c99" providerId="LiveId" clId="{30F26E7B-29CD-4BD8-88C4-941C71B0376A}" dt="2024-04-29T09:15:36.444" v="154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30F26E7B-29CD-4BD8-88C4-941C71B0376A}" dt="2024-04-29T09:12:38.011" v="30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30F26E7B-29CD-4BD8-88C4-941C71B0376A}" dt="2024-04-29T12:45:25.238" v="191" actId="20577"/>
        <pc:sldMkLst>
          <pc:docMk/>
          <pc:sldMk cId="267211671" sldId="267"/>
        </pc:sldMkLst>
        <pc:spChg chg="mod">
          <ac:chgData name="Luca Quaglino" userId="13aa7bc4e5d08c99" providerId="LiveId" clId="{30F26E7B-29CD-4BD8-88C4-941C71B0376A}" dt="2024-04-29T12:45:25.238" v="191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30F26E7B-29CD-4BD8-88C4-941C71B0376A}" dt="2024-04-29T09:15:43.397" v="158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30F26E7B-29CD-4BD8-88C4-941C71B0376A}" dt="2024-04-29T09:15:52.584" v="161" actId="171"/>
          <ac:picMkLst>
            <pc:docMk/>
            <pc:sldMk cId="267211671" sldId="267"/>
            <ac:picMk id="5" creationId="{C07189CE-8DE3-53F7-F3B4-ED3E1D98B32D}"/>
          </ac:picMkLst>
        </pc:picChg>
      </pc:sldChg>
      <pc:sldChg chg="addSp delSp modSp mod">
        <pc:chgData name="Luca Quaglino" userId="13aa7bc4e5d08c99" providerId="LiveId" clId="{30F26E7B-29CD-4BD8-88C4-941C71B0376A}" dt="2024-04-29T09:15:59.974" v="165" actId="171"/>
        <pc:sldMkLst>
          <pc:docMk/>
          <pc:sldMk cId="94813413" sldId="268"/>
        </pc:sldMkLst>
        <pc:spChg chg="mod">
          <ac:chgData name="Luca Quaglino" userId="13aa7bc4e5d08c99" providerId="LiveId" clId="{30F26E7B-29CD-4BD8-88C4-941C71B0376A}" dt="2024-04-29T09:13:27.945" v="123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30F26E7B-29CD-4BD8-88C4-941C71B0376A}" dt="2024-04-29T09:15:55.709" v="162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30F26E7B-29CD-4BD8-88C4-941C71B0376A}" dt="2024-04-29T09:15:59.974" v="165" actId="171"/>
          <ac:picMkLst>
            <pc:docMk/>
            <pc:sldMk cId="94813413" sldId="268"/>
            <ac:picMk id="5" creationId="{6CB2AFA9-8C63-5ABD-3D13-96F9842D103E}"/>
          </ac:picMkLst>
        </pc:picChg>
      </pc:sldChg>
      <pc:sldChg chg="addSp delSp modSp mod">
        <pc:chgData name="Luca Quaglino" userId="13aa7bc4e5d08c99" providerId="LiveId" clId="{30F26E7B-29CD-4BD8-88C4-941C71B0376A}" dt="2024-04-29T12:45:53.611" v="207" actId="20577"/>
        <pc:sldMkLst>
          <pc:docMk/>
          <pc:sldMk cId="946656473" sldId="269"/>
        </pc:sldMkLst>
        <pc:spChg chg="mod">
          <ac:chgData name="Luca Quaglino" userId="13aa7bc4e5d08c99" providerId="LiveId" clId="{30F26E7B-29CD-4BD8-88C4-941C71B0376A}" dt="2024-04-29T12:45:53.611" v="207" actId="20577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30F26E7B-29CD-4BD8-88C4-941C71B0376A}" dt="2024-04-29T09:16:03.645" v="166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30F26E7B-29CD-4BD8-88C4-941C71B0376A}" dt="2024-04-29T09:16:06.880" v="169" actId="171"/>
          <ac:picMkLst>
            <pc:docMk/>
            <pc:sldMk cId="946656473" sldId="269"/>
            <ac:picMk id="5" creationId="{D2626433-FA88-9F01-E651-8DC11D6F2F56}"/>
          </ac:picMkLst>
        </pc:picChg>
      </pc:sldChg>
      <pc:sldChg chg="addSp delSp modSp mod">
        <pc:chgData name="Luca Quaglino" userId="13aa7bc4e5d08c99" providerId="LiveId" clId="{30F26E7B-29CD-4BD8-88C4-941C71B0376A}" dt="2024-04-29T09:16:14.692" v="173" actId="171"/>
        <pc:sldMkLst>
          <pc:docMk/>
          <pc:sldMk cId="1050602188" sldId="270"/>
        </pc:sldMkLst>
        <pc:spChg chg="mod">
          <ac:chgData name="Luca Quaglino" userId="13aa7bc4e5d08c99" providerId="LiveId" clId="{30F26E7B-29CD-4BD8-88C4-941C71B0376A}" dt="2024-04-29T09:14:26.983" v="135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30F26E7B-29CD-4BD8-88C4-941C71B0376A}" dt="2024-04-29T09:16:11.129" v="170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30F26E7B-29CD-4BD8-88C4-941C71B0376A}" dt="2024-04-29T09:16:14.692" v="173" actId="171"/>
          <ac:picMkLst>
            <pc:docMk/>
            <pc:sldMk cId="1050602188" sldId="270"/>
            <ac:picMk id="5" creationId="{D0CD7D94-CA8E-3721-0F6D-CAE77F57A3F8}"/>
          </ac:picMkLst>
        </pc:picChg>
      </pc:sldChg>
      <pc:sldChg chg="addSp delSp modSp mod">
        <pc:chgData name="Luca Quaglino" userId="13aa7bc4e5d08c99" providerId="LiveId" clId="{30F26E7B-29CD-4BD8-88C4-941C71B0376A}" dt="2024-04-29T09:16:22.285" v="177" actId="171"/>
        <pc:sldMkLst>
          <pc:docMk/>
          <pc:sldMk cId="3471209715" sldId="271"/>
        </pc:sldMkLst>
        <pc:spChg chg="mod">
          <ac:chgData name="Luca Quaglino" userId="13aa7bc4e5d08c99" providerId="LiveId" clId="{30F26E7B-29CD-4BD8-88C4-941C71B0376A}" dt="2024-04-29T09:15:22.789" v="153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30F26E7B-29CD-4BD8-88C4-941C71B0376A}" dt="2024-04-29T09:16:18.019" v="174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30F26E7B-29CD-4BD8-88C4-941C71B0376A}" dt="2024-04-29T09:16:22.285" v="177" actId="171"/>
          <ac:picMkLst>
            <pc:docMk/>
            <pc:sldMk cId="3471209715" sldId="271"/>
            <ac:picMk id="5" creationId="{85540309-3DD1-BD20-89D9-E7C0D2101CFB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43F5CB37-7CC9-6144-60AE-B4F1F847AE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Arrivare per riposarsi</a:t>
            </a:r>
          </a:p>
        </p:txBody>
      </p:sp>
      <p:pic>
        <p:nvPicPr>
          <p:cNvPr id="4" name="Immagine 3" descr="Immagine che contiene schizzo, disegno, cartone animato, clipart&#10;&#10;Descrizione generata automaticamente">
            <a:extLst>
              <a:ext uri="{FF2B5EF4-FFF2-40B4-BE49-F238E27FC236}">
                <a16:creationId xmlns:a16="http://schemas.microsoft.com/office/drawing/2014/main" id="{5393E725-BD92-364E-0CBF-BC4CE0FFB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578" y="3188978"/>
            <a:ext cx="3266842" cy="307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C07189CE-8DE3-53F7-F3B4-ED3E1D98B3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“arrivare”.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6CB2AFA9-8C63-5ABD-3D13-96F9842D10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È bello arrivare alla meta</a:t>
            </a:r>
          </a:p>
          <a:p>
            <a:pPr marL="0" indent="0">
              <a:buNone/>
            </a:pPr>
            <a:r>
              <a:rPr lang="it-IT" b="1" dirty="0"/>
              <a:t>T. Quando ritrovi degli amici.</a:t>
            </a:r>
          </a:p>
          <a:p>
            <a:pPr marL="0" indent="0">
              <a:buNone/>
            </a:pPr>
            <a:r>
              <a:rPr lang="it-IT" dirty="0"/>
              <a:t>L. È bello arrivare alla meta</a:t>
            </a:r>
          </a:p>
          <a:p>
            <a:pPr marL="0" indent="0">
              <a:buNone/>
            </a:pPr>
            <a:r>
              <a:rPr lang="it-IT" b="1" dirty="0"/>
              <a:t>T. Quando sai ascoltare le parole giuste.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D2626433-FA88-9F01-E651-8DC11D6F2F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10,38-42)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Mentre il Signore Gesù era in cammino con i suoi discepoli, entrò in un villaggio e una donna, di nome Marta, lo ospitò . Ella aveva una sorella, di nome Maria, la quale, seduta ai piedi del Signore, ascoltava la sua parola. Marta invece era distolta per i molti servizi. 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D0CD7D94-CA8E-3721-0F6D-CAE77F57A3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Allora si fece avanti e disse: "Signore, non t'importa nulla che mia sorella mi abbia lasciata sola a servire? Dille dunque che mi aiuti". Ma il Signore le rispose: "Marta, Marta, tu ti affanni e ti agiti per molte cose, ma di una cosa sola c'è bisogno. Maria ha scelto la parte migliore, che non le sarà tolta".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85540309-3DD1-BD20-89D9-E7C0D2101C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Donaci di comprendere quale è il nostro posto nel mondo.</a:t>
            </a:r>
          </a:p>
          <a:p>
            <a:pPr marL="0" indent="0">
              <a:buNone/>
            </a:pPr>
            <a:r>
              <a:rPr lang="it-IT" dirty="0"/>
              <a:t>- Dona ai nostri animatori di non lasciarsi prendere dalle cose da fare ma di gustare l’amicizia fra di loro e con te.</a:t>
            </a:r>
          </a:p>
          <a:p>
            <a:pPr marL="0" indent="0">
              <a:buNone/>
            </a:pPr>
            <a:r>
              <a:rPr lang="it-IT" dirty="0"/>
              <a:t>- Donaci di saperti accogliere quando vieni a visitarci.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348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Arrivare per riposarsi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2024-04-29T12:46:07Z</dcterms:modified>
</cp:coreProperties>
</file>