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6DD61-CE78-4C31-A6AC-937F095D5EF2}" v="8" dt="2024-04-29T12:50:51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A846DD61-CE78-4C31-A6AC-937F095D5EF2}"/>
    <pc:docChg chg="custSel addSld delSld modSld sldOrd">
      <pc:chgData name="Luca Quaglino" userId="13aa7bc4e5d08c99" providerId="LiveId" clId="{A846DD61-CE78-4C31-A6AC-937F095D5EF2}" dt="2024-04-29T12:50:51.586" v="185"/>
      <pc:docMkLst>
        <pc:docMk/>
      </pc:docMkLst>
      <pc:sldChg chg="del">
        <pc:chgData name="Luca Quaglino" userId="13aa7bc4e5d08c99" providerId="LiveId" clId="{A846DD61-CE78-4C31-A6AC-937F095D5EF2}" dt="2024-04-29T09:44:34.806" v="165" actId="47"/>
        <pc:sldMkLst>
          <pc:docMk/>
          <pc:sldMk cId="1663427725" sldId="258"/>
        </pc:sldMkLst>
      </pc:sldChg>
      <pc:sldChg chg="del ord">
        <pc:chgData name="Luca Quaglino" userId="13aa7bc4e5d08c99" providerId="LiveId" clId="{A846DD61-CE78-4C31-A6AC-937F095D5EF2}" dt="2024-04-29T09:44:34.353" v="164" actId="47"/>
        <pc:sldMkLst>
          <pc:docMk/>
          <pc:sldMk cId="3403528522" sldId="259"/>
        </pc:sldMkLst>
      </pc:sldChg>
      <pc:sldChg chg="del">
        <pc:chgData name="Luca Quaglino" userId="13aa7bc4e5d08c99" providerId="LiveId" clId="{A846DD61-CE78-4C31-A6AC-937F095D5EF2}" dt="2024-04-29T09:44:35.321" v="166" actId="47"/>
        <pc:sldMkLst>
          <pc:docMk/>
          <pc:sldMk cId="2898450167" sldId="260"/>
        </pc:sldMkLst>
      </pc:sldChg>
      <pc:sldChg chg="del">
        <pc:chgData name="Luca Quaglino" userId="13aa7bc4e5d08c99" providerId="LiveId" clId="{A846DD61-CE78-4C31-A6AC-937F095D5EF2}" dt="2024-04-29T09:44:35.853" v="167" actId="47"/>
        <pc:sldMkLst>
          <pc:docMk/>
          <pc:sldMk cId="848078580" sldId="261"/>
        </pc:sldMkLst>
      </pc:sldChg>
      <pc:sldChg chg="del">
        <pc:chgData name="Luca Quaglino" userId="13aa7bc4e5d08c99" providerId="LiveId" clId="{A846DD61-CE78-4C31-A6AC-937F095D5EF2}" dt="2024-04-29T09:44:36.446" v="168" actId="47"/>
        <pc:sldMkLst>
          <pc:docMk/>
          <pc:sldMk cId="1423227943" sldId="262"/>
        </pc:sldMkLst>
      </pc:sldChg>
      <pc:sldChg chg="add del">
        <pc:chgData name="Luca Quaglino" userId="13aa7bc4e5d08c99" providerId="LiveId" clId="{A846DD61-CE78-4C31-A6AC-937F095D5EF2}" dt="2024-04-29T12:50:51.586" v="185"/>
        <pc:sldMkLst>
          <pc:docMk/>
          <pc:sldMk cId="1065545444" sldId="263"/>
        </pc:sldMkLst>
      </pc:sldChg>
      <pc:sldChg chg="del">
        <pc:chgData name="Luca Quaglino" userId="13aa7bc4e5d08c99" providerId="LiveId" clId="{A846DD61-CE78-4C31-A6AC-937F095D5EF2}" dt="2024-04-29T09:44:36.931" v="169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A846DD61-CE78-4C31-A6AC-937F095D5EF2}" dt="2024-04-29T09:43:45.887" v="140" actId="171"/>
        <pc:sldMkLst>
          <pc:docMk/>
          <pc:sldMk cId="471581448" sldId="265"/>
        </pc:sldMkLst>
        <pc:spChg chg="mod">
          <ac:chgData name="Luca Quaglino" userId="13aa7bc4e5d08c99" providerId="LiveId" clId="{A846DD61-CE78-4C31-A6AC-937F095D5EF2}" dt="2024-04-29T09:40:18.386" v="2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A846DD61-CE78-4C31-A6AC-937F095D5EF2}" dt="2024-04-29T09:40:45.490" v="28" actId="171"/>
          <ac:picMkLst>
            <pc:docMk/>
            <pc:sldMk cId="471581448" sldId="265"/>
            <ac:picMk id="4" creationId="{63F0C08B-A38F-2BF3-E351-760012D4BD8B}"/>
          </ac:picMkLst>
        </pc:picChg>
        <pc:picChg chg="add mod ord">
          <ac:chgData name="Luca Quaglino" userId="13aa7bc4e5d08c99" providerId="LiveId" clId="{A846DD61-CE78-4C31-A6AC-937F095D5EF2}" dt="2024-04-29T09:43:45.887" v="140" actId="171"/>
          <ac:picMkLst>
            <pc:docMk/>
            <pc:sldMk cId="471581448" sldId="265"/>
            <ac:picMk id="5" creationId="{9E7C3BBA-1E13-6632-F36C-DBA8F375AB77}"/>
          </ac:picMkLst>
        </pc:picChg>
        <pc:picChg chg="del">
          <ac:chgData name="Luca Quaglino" userId="13aa7bc4e5d08c99" providerId="LiveId" clId="{A846DD61-CE78-4C31-A6AC-937F095D5EF2}" dt="2024-04-29T09:43:42.497" v="137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A846DD61-CE78-4C31-A6AC-937F095D5EF2}" dt="2024-04-29T09:40:47.021" v="2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A846DD61-CE78-4C31-A6AC-937F095D5EF2}" dt="2024-04-29T09:43:53.012" v="144" actId="171"/>
        <pc:sldMkLst>
          <pc:docMk/>
          <pc:sldMk cId="267211671" sldId="267"/>
        </pc:sldMkLst>
        <pc:spChg chg="mod">
          <ac:chgData name="Luca Quaglino" userId="13aa7bc4e5d08c99" providerId="LiveId" clId="{A846DD61-CE78-4C31-A6AC-937F095D5EF2}" dt="2024-04-29T09:40:53.224" v="37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A846DD61-CE78-4C31-A6AC-937F095D5EF2}" dt="2024-04-29T09:43:49.653" v="141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A846DD61-CE78-4C31-A6AC-937F095D5EF2}" dt="2024-04-29T09:43:53.012" v="144" actId="171"/>
          <ac:picMkLst>
            <pc:docMk/>
            <pc:sldMk cId="267211671" sldId="267"/>
            <ac:picMk id="5" creationId="{424858CC-ED5C-02B1-AB2B-29CBF7CD07D8}"/>
          </ac:picMkLst>
        </pc:picChg>
      </pc:sldChg>
      <pc:sldChg chg="addSp delSp modSp mod">
        <pc:chgData name="Luca Quaglino" userId="13aa7bc4e5d08c99" providerId="LiveId" clId="{A846DD61-CE78-4C31-A6AC-937F095D5EF2}" dt="2024-04-29T09:44:00.324" v="148" actId="171"/>
        <pc:sldMkLst>
          <pc:docMk/>
          <pc:sldMk cId="94813413" sldId="268"/>
        </pc:sldMkLst>
        <pc:spChg chg="mod">
          <ac:chgData name="Luca Quaglino" userId="13aa7bc4e5d08c99" providerId="LiveId" clId="{A846DD61-CE78-4C31-A6AC-937F095D5EF2}" dt="2024-04-29T09:41:29.846" v="97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A846DD61-CE78-4C31-A6AC-937F095D5EF2}" dt="2024-04-29T09:43:56.418" v="145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A846DD61-CE78-4C31-A6AC-937F095D5EF2}" dt="2024-04-29T09:44:00.324" v="148" actId="171"/>
          <ac:picMkLst>
            <pc:docMk/>
            <pc:sldMk cId="94813413" sldId="268"/>
            <ac:picMk id="5" creationId="{AA682B95-6F2F-1BC5-4ACD-5E4765DEA6BC}"/>
          </ac:picMkLst>
        </pc:picChg>
      </pc:sldChg>
      <pc:sldChg chg="addSp delSp modSp mod">
        <pc:chgData name="Luca Quaglino" userId="13aa7bc4e5d08c99" providerId="LiveId" clId="{A846DD61-CE78-4C31-A6AC-937F095D5EF2}" dt="2024-04-29T12:50:40.883" v="183" actId="20577"/>
        <pc:sldMkLst>
          <pc:docMk/>
          <pc:sldMk cId="946656473" sldId="269"/>
        </pc:sldMkLst>
        <pc:spChg chg="mod">
          <ac:chgData name="Luca Quaglino" userId="13aa7bc4e5d08c99" providerId="LiveId" clId="{A846DD61-CE78-4C31-A6AC-937F095D5EF2}" dt="2024-04-29T12:50:40.883" v="183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A846DD61-CE78-4C31-A6AC-937F095D5EF2}" dt="2024-04-29T09:44:03.464" v="149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A846DD61-CE78-4C31-A6AC-937F095D5EF2}" dt="2024-04-29T09:44:07.402" v="153" actId="171"/>
          <ac:picMkLst>
            <pc:docMk/>
            <pc:sldMk cId="946656473" sldId="269"/>
            <ac:picMk id="5" creationId="{85D520E5-2A4C-4BA9-3D20-B246C63EEF2D}"/>
          </ac:picMkLst>
        </pc:picChg>
      </pc:sldChg>
      <pc:sldChg chg="addSp delSp modSp mod">
        <pc:chgData name="Luca Quaglino" userId="13aa7bc4e5d08c99" providerId="LiveId" clId="{A846DD61-CE78-4C31-A6AC-937F095D5EF2}" dt="2024-04-29T09:44:17.479" v="157" actId="171"/>
        <pc:sldMkLst>
          <pc:docMk/>
          <pc:sldMk cId="1050602188" sldId="270"/>
        </pc:sldMkLst>
        <pc:spChg chg="mod">
          <ac:chgData name="Luca Quaglino" userId="13aa7bc4e5d08c99" providerId="LiveId" clId="{A846DD61-CE78-4C31-A6AC-937F095D5EF2}" dt="2024-04-29T09:42:20.421" v="107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A846DD61-CE78-4C31-A6AC-937F095D5EF2}" dt="2024-04-29T09:44:12.292" v="154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A846DD61-CE78-4C31-A6AC-937F095D5EF2}" dt="2024-04-29T09:44:17.479" v="157" actId="171"/>
          <ac:picMkLst>
            <pc:docMk/>
            <pc:sldMk cId="1050602188" sldId="270"/>
            <ac:picMk id="5" creationId="{C968C7E7-602B-13A8-0BC4-5F761ED8C1B5}"/>
          </ac:picMkLst>
        </pc:picChg>
      </pc:sldChg>
      <pc:sldChg chg="addSp delSp modSp mod">
        <pc:chgData name="Luca Quaglino" userId="13aa7bc4e5d08c99" providerId="LiveId" clId="{A846DD61-CE78-4C31-A6AC-937F095D5EF2}" dt="2024-04-29T09:44:25.494" v="161" actId="171"/>
        <pc:sldMkLst>
          <pc:docMk/>
          <pc:sldMk cId="3471209715" sldId="271"/>
        </pc:sldMkLst>
        <pc:spChg chg="mod">
          <ac:chgData name="Luca Quaglino" userId="13aa7bc4e5d08c99" providerId="LiveId" clId="{A846DD61-CE78-4C31-A6AC-937F095D5EF2}" dt="2024-04-29T09:43:12.249" v="136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A846DD61-CE78-4C31-A6AC-937F095D5EF2}" dt="2024-04-29T09:44:21.322" v="158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A846DD61-CE78-4C31-A6AC-937F095D5EF2}" dt="2024-04-29T09:44:25.494" v="161" actId="171"/>
          <ac:picMkLst>
            <pc:docMk/>
            <pc:sldMk cId="3471209715" sldId="271"/>
            <ac:picMk id="5" creationId="{513D22F6-D20C-9210-1FB1-FB47C5D6D14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9E7C3BBA-1E13-6632-F36C-DBA8F375AB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Decidere controcorrente</a:t>
            </a:r>
          </a:p>
        </p:txBody>
      </p:sp>
      <p:pic>
        <p:nvPicPr>
          <p:cNvPr id="4" name="Immagine 3" descr="Immagine che contiene disegno, schizzo, vestiti, illustrazione&#10;&#10;Descrizione generata automaticamente">
            <a:extLst>
              <a:ext uri="{FF2B5EF4-FFF2-40B4-BE49-F238E27FC236}">
                <a16:creationId xmlns:a16="http://schemas.microsoft.com/office/drawing/2014/main" id="{63F0C08B-A38F-2BF3-E351-760012D4B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330" y="3167097"/>
            <a:ext cx="3313337" cy="311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424858CC-ED5C-02B1-AB2B-29CBF7CD07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“decidere”.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AA682B95-6F2F-1BC5-4ACD-5E4765DEA6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Scegliendo la vita.</a:t>
            </a:r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Per diventare liberi.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85D520E5-2A4C-4BA9-3D20-B246C63EEF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14,1-6)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Un sabato il Signore Gesù  si recò a casa di uno dei capi dei farisei per pranzare ed essi stavano a osservarlo. Ed ecco, davanti a lui vi era un uomo malato di </a:t>
            </a:r>
            <a:r>
              <a:rPr lang="it-IT" dirty="0" err="1"/>
              <a:t>idropisìa</a:t>
            </a:r>
            <a:r>
              <a:rPr lang="it-IT" dirty="0"/>
              <a:t>. Rivolgendosi ai dottori della Legge e ai farisei, Gesù disse: "È lecito o no guarire di sabato?". Ma essi tacquero.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C968C7E7-602B-13A8-0BC4-5F761ED8C1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Egli lo prese per mano, lo guarì e lo congedò. Poi disse loro: "Chi di voi, se un figlio o un bue gli cade nel pozzo, non lo tirerà fuori subito in giorno di sabato?". E non potevano rispondere nulla a queste parole.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513D22F6-D20C-9210-1FB1-FB47C5D6D1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siamo troppo preoccupati del giudizio degli altri.</a:t>
            </a:r>
          </a:p>
          <a:p>
            <a:pPr marL="0" indent="0">
              <a:buNone/>
            </a:pPr>
            <a:r>
              <a:rPr lang="it-IT" dirty="0"/>
              <a:t>- Per quando ci accorgiamo di essere bloccati.</a:t>
            </a:r>
          </a:p>
          <a:p>
            <a:pPr marL="0" indent="0">
              <a:buNone/>
            </a:pPr>
            <a:r>
              <a:rPr lang="it-IT" dirty="0"/>
              <a:t>- Per quando non prendiamo posizione in difesa dei più deboli.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310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Decidere controcorrente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2024-04-29T12:50:53Z</dcterms:modified>
</cp:coreProperties>
</file>