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91C691-644D-4CCC-AB50-286625A0CF85}" v="2" dt="2024-04-29T12:51:44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7D91C691-644D-4CCC-AB50-286625A0CF85}"/>
    <pc:docChg chg="custSel addSld delSld modSld">
      <pc:chgData name="Luca Quaglino" userId="13aa7bc4e5d08c99" providerId="LiveId" clId="{7D91C691-644D-4CCC-AB50-286625A0CF85}" dt="2024-04-29T12:51:44.782" v="165"/>
      <pc:docMkLst>
        <pc:docMk/>
      </pc:docMkLst>
      <pc:sldChg chg="del">
        <pc:chgData name="Luca Quaglino" userId="13aa7bc4e5d08c99" providerId="LiveId" clId="{7D91C691-644D-4CCC-AB50-286625A0CF85}" dt="2024-04-29T09:49:40.291" v="140" actId="47"/>
        <pc:sldMkLst>
          <pc:docMk/>
          <pc:sldMk cId="1663427725" sldId="258"/>
        </pc:sldMkLst>
      </pc:sldChg>
      <pc:sldChg chg="del">
        <pc:chgData name="Luca Quaglino" userId="13aa7bc4e5d08c99" providerId="LiveId" clId="{7D91C691-644D-4CCC-AB50-286625A0CF85}" dt="2024-04-29T09:49:41.385" v="141" actId="47"/>
        <pc:sldMkLst>
          <pc:docMk/>
          <pc:sldMk cId="3403528522" sldId="259"/>
        </pc:sldMkLst>
      </pc:sldChg>
      <pc:sldChg chg="del">
        <pc:chgData name="Luca Quaglino" userId="13aa7bc4e5d08c99" providerId="LiveId" clId="{7D91C691-644D-4CCC-AB50-286625A0CF85}" dt="2024-04-29T09:49:42.057" v="142" actId="47"/>
        <pc:sldMkLst>
          <pc:docMk/>
          <pc:sldMk cId="2898450167" sldId="260"/>
        </pc:sldMkLst>
      </pc:sldChg>
      <pc:sldChg chg="del">
        <pc:chgData name="Luca Quaglino" userId="13aa7bc4e5d08c99" providerId="LiveId" clId="{7D91C691-644D-4CCC-AB50-286625A0CF85}" dt="2024-04-29T09:49:42.697" v="143" actId="47"/>
        <pc:sldMkLst>
          <pc:docMk/>
          <pc:sldMk cId="848078580" sldId="261"/>
        </pc:sldMkLst>
      </pc:sldChg>
      <pc:sldChg chg="del">
        <pc:chgData name="Luca Quaglino" userId="13aa7bc4e5d08c99" providerId="LiveId" clId="{7D91C691-644D-4CCC-AB50-286625A0CF85}" dt="2024-04-29T09:49:43.213" v="144" actId="47"/>
        <pc:sldMkLst>
          <pc:docMk/>
          <pc:sldMk cId="1423227943" sldId="262"/>
        </pc:sldMkLst>
      </pc:sldChg>
      <pc:sldChg chg="add del">
        <pc:chgData name="Luca Quaglino" userId="13aa7bc4e5d08c99" providerId="LiveId" clId="{7D91C691-644D-4CCC-AB50-286625A0CF85}" dt="2024-04-29T12:51:44.782" v="165"/>
        <pc:sldMkLst>
          <pc:docMk/>
          <pc:sldMk cId="1065545444" sldId="263"/>
        </pc:sldMkLst>
      </pc:sldChg>
      <pc:sldChg chg="del">
        <pc:chgData name="Luca Quaglino" userId="13aa7bc4e5d08c99" providerId="LiveId" clId="{7D91C691-644D-4CCC-AB50-286625A0CF85}" dt="2024-04-29T09:49:43.682" v="145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7D91C691-644D-4CCC-AB50-286625A0CF85}" dt="2024-04-29T09:46:00.415" v="20" actId="478"/>
        <pc:sldMkLst>
          <pc:docMk/>
          <pc:sldMk cId="471581448" sldId="265"/>
        </pc:sldMkLst>
        <pc:spChg chg="mod">
          <ac:chgData name="Luca Quaglino" userId="13aa7bc4e5d08c99" providerId="LiveId" clId="{7D91C691-644D-4CCC-AB50-286625A0CF85}" dt="2024-04-29T09:45:33.036" v="13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7D91C691-644D-4CCC-AB50-286625A0CF85}" dt="2024-04-29T09:45:58.488" v="19" actId="171"/>
          <ac:picMkLst>
            <pc:docMk/>
            <pc:sldMk cId="471581448" sldId="265"/>
            <ac:picMk id="4" creationId="{85A8F250-6C3A-F237-6BA8-B0301C65CC81}"/>
          </ac:picMkLst>
        </pc:picChg>
        <pc:picChg chg="del">
          <ac:chgData name="Luca Quaglino" userId="13aa7bc4e5d08c99" providerId="LiveId" clId="{7D91C691-644D-4CCC-AB50-286625A0CF85}" dt="2024-04-29T09:46:00.415" v="20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modSp mod">
        <pc:chgData name="Luca Quaglino" userId="13aa7bc4e5d08c99" providerId="LiveId" clId="{7D91C691-644D-4CCC-AB50-286625A0CF85}" dt="2024-04-29T09:46:23.070" v="41" actId="20577"/>
        <pc:sldMkLst>
          <pc:docMk/>
          <pc:sldMk cId="94813413" sldId="268"/>
        </pc:sldMkLst>
        <pc:spChg chg="mod">
          <ac:chgData name="Luca Quaglino" userId="13aa7bc4e5d08c99" providerId="LiveId" clId="{7D91C691-644D-4CCC-AB50-286625A0CF85}" dt="2024-04-29T09:46:23.070" v="41" actId="20577"/>
          <ac:spMkLst>
            <pc:docMk/>
            <pc:sldMk cId="94813413" sldId="268"/>
            <ac:spMk id="3" creationId="{746CBD8D-4C78-E09A-D765-B11B65195DD6}"/>
          </ac:spMkLst>
        </pc:spChg>
      </pc:sldChg>
      <pc:sldChg chg="modSp mod">
        <pc:chgData name="Luca Quaglino" userId="13aa7bc4e5d08c99" providerId="LiveId" clId="{7D91C691-644D-4CCC-AB50-286625A0CF85}" dt="2024-04-29T12:51:25.032" v="163" actId="114"/>
        <pc:sldMkLst>
          <pc:docMk/>
          <pc:sldMk cId="946656473" sldId="269"/>
        </pc:sldMkLst>
        <pc:spChg chg="mod">
          <ac:chgData name="Luca Quaglino" userId="13aa7bc4e5d08c99" providerId="LiveId" clId="{7D91C691-644D-4CCC-AB50-286625A0CF85}" dt="2024-04-29T12:51:25.032" v="163" actId="114"/>
          <ac:spMkLst>
            <pc:docMk/>
            <pc:sldMk cId="946656473" sldId="269"/>
            <ac:spMk id="3" creationId="{746CBD8D-4C78-E09A-D765-B11B65195DD6}"/>
          </ac:spMkLst>
        </pc:spChg>
      </pc:sldChg>
      <pc:sldChg chg="modSp mod">
        <pc:chgData name="Luca Quaglino" userId="13aa7bc4e5d08c99" providerId="LiveId" clId="{7D91C691-644D-4CCC-AB50-286625A0CF85}" dt="2024-04-29T09:47:59.023" v="56" actId="20577"/>
        <pc:sldMkLst>
          <pc:docMk/>
          <pc:sldMk cId="1050602188" sldId="270"/>
        </pc:sldMkLst>
        <pc:spChg chg="mod">
          <ac:chgData name="Luca Quaglino" userId="13aa7bc4e5d08c99" providerId="LiveId" clId="{7D91C691-644D-4CCC-AB50-286625A0CF85}" dt="2024-04-29T09:47:59.023" v="56" actId="20577"/>
          <ac:spMkLst>
            <pc:docMk/>
            <pc:sldMk cId="1050602188" sldId="270"/>
            <ac:spMk id="3" creationId="{746CBD8D-4C78-E09A-D765-B11B65195DD6}"/>
          </ac:spMkLst>
        </pc:spChg>
      </pc:sldChg>
      <pc:sldChg chg="modSp mod">
        <pc:chgData name="Luca Quaglino" userId="13aa7bc4e5d08c99" providerId="LiveId" clId="{7D91C691-644D-4CCC-AB50-286625A0CF85}" dt="2024-04-29T09:49:31.026" v="139" actId="20577"/>
        <pc:sldMkLst>
          <pc:docMk/>
          <pc:sldMk cId="3471209715" sldId="271"/>
        </pc:sldMkLst>
        <pc:spChg chg="mod">
          <ac:chgData name="Luca Quaglino" userId="13aa7bc4e5d08c99" providerId="LiveId" clId="{7D91C691-644D-4CCC-AB50-286625A0CF85}" dt="2024-04-29T09:49:31.026" v="139" actId="20577"/>
          <ac:spMkLst>
            <pc:docMk/>
            <pc:sldMk cId="3471209715" sldId="271"/>
            <ac:spMk id="3" creationId="{746CBD8D-4C78-E09A-D765-B11B65195DD6}"/>
          </ac:spMkLst>
        </pc:sp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BDD87B8-DE03-ACA5-24B2-96ACBE4035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Raccontare per </a:t>
            </a:r>
            <a:r>
              <a:rPr lang="it-IT" dirty="0" err="1"/>
              <a:t>ri</a:t>
            </a:r>
            <a:r>
              <a:rPr lang="it-IT" dirty="0"/>
              <a:t>-conoscersi</a:t>
            </a:r>
          </a:p>
        </p:txBody>
      </p:sp>
      <p:pic>
        <p:nvPicPr>
          <p:cNvPr id="4" name="Immagine 3" descr="Immagine che contiene schizzo, disegno, cartone animato, illustrazione&#10;&#10;Descrizione generata automaticamente">
            <a:extLst>
              <a:ext uri="{FF2B5EF4-FFF2-40B4-BE49-F238E27FC236}">
                <a16:creationId xmlns:a16="http://schemas.microsoft.com/office/drawing/2014/main" id="{85A8F250-6C3A-F237-6BA8-B0301C65C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581" y="3159803"/>
            <a:ext cx="3328835" cy="313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“raccontare”.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Vogliamo raccontare a tutti</a:t>
            </a:r>
          </a:p>
          <a:p>
            <a:pPr marL="0" indent="0">
              <a:buNone/>
            </a:pPr>
            <a:r>
              <a:rPr lang="it-IT" b="1" dirty="0"/>
              <a:t>T. Chi sei tu per noi.</a:t>
            </a:r>
          </a:p>
          <a:p>
            <a:pPr marL="0" indent="0">
              <a:buNone/>
            </a:pPr>
            <a:r>
              <a:rPr lang="it-IT" dirty="0"/>
              <a:t>L. Vogliamo raccontare a tutti</a:t>
            </a:r>
          </a:p>
          <a:p>
            <a:pPr marL="0" indent="0">
              <a:buNone/>
            </a:pPr>
            <a:r>
              <a:rPr lang="it-IT" b="1" dirty="0"/>
              <a:t>T. Chi siamo noi per te.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15,14.17-21)	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raccontò questa parabola: “Quando ebbe speso tutto, sopraggiunse in quel paese una grande carestia ed egli cominciò a trovarsi nel bisogno. Allora ritornò in sé e disse: "Quanti salariati di mio padre hanno pane in abbondanza e io qui muoio di fame! Mi alzerò, andrò da mio padre e gli dirò: Padre, ho peccato verso il Cielo e davanti a te; non sono più degno di essere chiamato tuo figlio. Trattami come uno dei tuoi salariati". Si alzò e tornò da suo padre.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Quando era ancora lontano, suo padre lo vide, ebbe compassione, gli corse incontro, gli si gettò al collo e lo baciò.” Il figlio gli disse: "Padre, ho peccato verso il Cielo e davanti a te; non sono più degno di essere chiamato tuo figlio".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 quanti si sono allontanati dalle persone che amano, perché trovino la strada del ritorno.</a:t>
            </a:r>
          </a:p>
          <a:p>
            <a:pPr marL="0" indent="0">
              <a:buNone/>
            </a:pPr>
            <a:r>
              <a:rPr lang="it-IT" dirty="0"/>
              <a:t>- Ti preghiamo per chi pensa di non essere amato, possa sperimentare il volto luminoso del Padre.</a:t>
            </a:r>
          </a:p>
          <a:p>
            <a:pPr marL="0" indent="0">
              <a:buNone/>
            </a:pPr>
            <a:r>
              <a:rPr lang="it-IT" dirty="0"/>
              <a:t>- Ti preghiamo per ciascuno di noi perché possiamo ricordare l’amore di Dio per noi.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380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Raccontare per ri-conoscersi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2024-04-29T12:51:46Z</dcterms:modified>
</cp:coreProperties>
</file>