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C2F87-BB21-4F82-B153-8954EF848680}" v="1" dt="2024-04-22T09:55:57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61" autoAdjust="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B9EC2F87-BB21-4F82-B153-8954EF848680}"/>
    <pc:docChg chg="custSel delSld modSld">
      <pc:chgData name="Luca Quaglino" userId="13aa7bc4e5d08c99" providerId="LiveId" clId="{B9EC2F87-BB21-4F82-B153-8954EF848680}" dt="2024-04-29T12:23:59.340" v="60" actId="1076"/>
      <pc:docMkLst>
        <pc:docMk/>
      </pc:docMkLst>
      <pc:sldChg chg="del">
        <pc:chgData name="Luca Quaglino" userId="13aa7bc4e5d08c99" providerId="LiveId" clId="{B9EC2F87-BB21-4F82-B153-8954EF848680}" dt="2024-04-22T09:55:25.288" v="6" actId="47"/>
        <pc:sldMkLst>
          <pc:docMk/>
          <pc:sldMk cId="1405732286" sldId="257"/>
        </pc:sldMkLst>
      </pc:sldChg>
      <pc:sldChg chg="del">
        <pc:chgData name="Luca Quaglino" userId="13aa7bc4e5d08c99" providerId="LiveId" clId="{B9EC2F87-BB21-4F82-B153-8954EF848680}" dt="2024-04-22T09:55:03.307" v="0" actId="47"/>
        <pc:sldMkLst>
          <pc:docMk/>
          <pc:sldMk cId="1663427725" sldId="258"/>
        </pc:sldMkLst>
      </pc:sldChg>
      <pc:sldChg chg="del">
        <pc:chgData name="Luca Quaglino" userId="13aa7bc4e5d08c99" providerId="LiveId" clId="{B9EC2F87-BB21-4F82-B153-8954EF848680}" dt="2024-04-22T09:55:04.213" v="1" actId="47"/>
        <pc:sldMkLst>
          <pc:docMk/>
          <pc:sldMk cId="3403528522" sldId="259"/>
        </pc:sldMkLst>
      </pc:sldChg>
      <pc:sldChg chg="del">
        <pc:chgData name="Luca Quaglino" userId="13aa7bc4e5d08c99" providerId="LiveId" clId="{B9EC2F87-BB21-4F82-B153-8954EF848680}" dt="2024-04-22T09:55:04.807" v="2" actId="47"/>
        <pc:sldMkLst>
          <pc:docMk/>
          <pc:sldMk cId="2898450167" sldId="260"/>
        </pc:sldMkLst>
      </pc:sldChg>
      <pc:sldChg chg="del">
        <pc:chgData name="Luca Quaglino" userId="13aa7bc4e5d08c99" providerId="LiveId" clId="{B9EC2F87-BB21-4F82-B153-8954EF848680}" dt="2024-04-22T09:55:05.416" v="3" actId="47"/>
        <pc:sldMkLst>
          <pc:docMk/>
          <pc:sldMk cId="848078580" sldId="261"/>
        </pc:sldMkLst>
      </pc:sldChg>
      <pc:sldChg chg="del">
        <pc:chgData name="Luca Quaglino" userId="13aa7bc4e5d08c99" providerId="LiveId" clId="{B9EC2F87-BB21-4F82-B153-8954EF848680}" dt="2024-04-22T09:55:06.010" v="4" actId="47"/>
        <pc:sldMkLst>
          <pc:docMk/>
          <pc:sldMk cId="1423227943" sldId="262"/>
        </pc:sldMkLst>
      </pc:sldChg>
      <pc:sldChg chg="addSp delSp modSp mod">
        <pc:chgData name="Luca Quaglino" userId="13aa7bc4e5d08c99" providerId="LiveId" clId="{B9EC2F87-BB21-4F82-B153-8954EF848680}" dt="2024-04-29T12:23:59.340" v="60" actId="1076"/>
        <pc:sldMkLst>
          <pc:docMk/>
          <pc:sldMk cId="1065545444" sldId="263"/>
        </pc:sldMkLst>
        <pc:spChg chg="mod">
          <ac:chgData name="Luca Quaglino" userId="13aa7bc4e5d08c99" providerId="LiveId" clId="{B9EC2F87-BB21-4F82-B153-8954EF848680}" dt="2024-04-29T12:23:59.340" v="60" actId="1076"/>
          <ac:spMkLst>
            <pc:docMk/>
            <pc:sldMk cId="1065545444" sldId="263"/>
            <ac:spMk id="2" creationId="{5E9EE314-0ECA-AD60-CD1F-0D44CDBE0942}"/>
          </ac:spMkLst>
        </pc:spChg>
        <pc:spChg chg="del">
          <ac:chgData name="Luca Quaglino" userId="13aa7bc4e5d08c99" providerId="LiveId" clId="{B9EC2F87-BB21-4F82-B153-8954EF848680}" dt="2024-04-22T09:55:42.980" v="21" actId="478"/>
          <ac:spMkLst>
            <pc:docMk/>
            <pc:sldMk cId="1065545444" sldId="263"/>
            <ac:spMk id="3" creationId="{A6EFC735-9BAB-D465-649C-74C570C9C637}"/>
          </ac:spMkLst>
        </pc:spChg>
        <pc:spChg chg="add del mod">
          <ac:chgData name="Luca Quaglino" userId="13aa7bc4e5d08c99" providerId="LiveId" clId="{B9EC2F87-BB21-4F82-B153-8954EF848680}" dt="2024-04-22T09:55:45.925" v="22" actId="478"/>
          <ac:spMkLst>
            <pc:docMk/>
            <pc:sldMk cId="1065545444" sldId="263"/>
            <ac:spMk id="6" creationId="{DC609003-DCF0-512B-C76E-DA83D68C15B9}"/>
          </ac:spMkLst>
        </pc:spChg>
      </pc:sldChg>
      <pc:sldChg chg="del">
        <pc:chgData name="Luca Quaglino" userId="13aa7bc4e5d08c99" providerId="LiveId" clId="{B9EC2F87-BB21-4F82-B153-8954EF848680}" dt="2024-04-22T09:55:06.744" v="5" actId="47"/>
        <pc:sldMkLst>
          <pc:docMk/>
          <pc:sldMk cId="2882203844" sldId="264"/>
        </pc:sldMkLst>
      </pc:sldChg>
      <pc:sldChg chg="addSp modSp mod">
        <pc:chgData name="Luca Quaglino" userId="13aa7bc4e5d08c99" providerId="LiveId" clId="{B9EC2F87-BB21-4F82-B153-8954EF848680}" dt="2024-04-22T09:56:07.877" v="24" actId="1076"/>
        <pc:sldMkLst>
          <pc:docMk/>
          <pc:sldMk cId="94813413" sldId="268"/>
        </pc:sldMkLst>
        <pc:picChg chg="add mod">
          <ac:chgData name="Luca Quaglino" userId="13aa7bc4e5d08c99" providerId="LiveId" clId="{B9EC2F87-BB21-4F82-B153-8954EF848680}" dt="2024-04-22T09:56:07.877" v="24" actId="1076"/>
          <ac:picMkLst>
            <pc:docMk/>
            <pc:sldMk cId="94813413" sldId="268"/>
            <ac:picMk id="5" creationId="{F9F8A672-FD7A-5DFF-063F-1DB8DA618BD5}"/>
          </ac:picMkLst>
        </pc:picChg>
      </pc:sldChg>
      <pc:sldChg chg="modSp mod">
        <pc:chgData name="Luca Quaglino" userId="13aa7bc4e5d08c99" providerId="LiveId" clId="{B9EC2F87-BB21-4F82-B153-8954EF848680}" dt="2024-04-29T12:23:12.015" v="50" actId="20577"/>
        <pc:sldMkLst>
          <pc:docMk/>
          <pc:sldMk cId="946656473" sldId="269"/>
        </pc:sldMkLst>
        <pc:spChg chg="mod">
          <ac:chgData name="Luca Quaglino" userId="13aa7bc4e5d08c99" providerId="LiveId" clId="{B9EC2F87-BB21-4F82-B153-8954EF848680}" dt="2024-04-29T12:23:12.015" v="50" actId="20577"/>
          <ac:spMkLst>
            <pc:docMk/>
            <pc:sldMk cId="946656473" sldId="269"/>
            <ac:spMk id="3" creationId="{746CBD8D-4C78-E09A-D765-B11B65195DD6}"/>
          </ac:spMkLst>
        </pc:spChg>
      </pc:sldChg>
      <pc:sldChg chg="modSp mod">
        <pc:chgData name="Luca Quaglino" userId="13aa7bc4e5d08c99" providerId="LiveId" clId="{B9EC2F87-BB21-4F82-B153-8954EF848680}" dt="2024-04-29T12:23:45.325" v="59" actId="20577"/>
        <pc:sldMkLst>
          <pc:docMk/>
          <pc:sldMk cId="3471209715" sldId="271"/>
        </pc:sldMkLst>
        <pc:spChg chg="mod">
          <ac:chgData name="Luca Quaglino" userId="13aa7bc4e5d08c99" providerId="LiveId" clId="{B9EC2F87-BB21-4F82-B153-8954EF848680}" dt="2024-04-29T12:23:45.325" v="59" actId="20577"/>
          <ac:spMkLst>
            <pc:docMk/>
            <pc:sldMk cId="3471209715" sldId="271"/>
            <ac:spMk id="3" creationId="{746CBD8D-4C78-E09A-D765-B11B65195DD6}"/>
          </ac:spMkLst>
        </pc:sp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2T09:53:55.908" v="414" actId="47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">
        <pc:chgData name="Luca Quaglino" userId="13aa7bc4e5d08c99" providerId="LiveId" clId="{81431AA2-687A-4DBB-B8E3-513AEA2A7FCF}" dt="2024-04-22T08:24:45.042" v="18" actId="680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40.707" v="389" actId="27636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40.707" v="389" actId="27636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BDD87B8-DE03-ACA5-24B2-96ACBE4035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Raccontare per affidare</a:t>
            </a:r>
          </a:p>
        </p:txBody>
      </p:sp>
      <p:pic>
        <p:nvPicPr>
          <p:cNvPr id="10" name="Immagine 9" descr="Immagine che contiene schizzo, disegno, vestiti, illustrazione&#10;&#10;Descrizione generata automaticamente">
            <a:extLst>
              <a:ext uri="{FF2B5EF4-FFF2-40B4-BE49-F238E27FC236}">
                <a16:creationId xmlns:a16="http://schemas.microsoft.com/office/drawing/2014/main" id="{31919330-1C59-6790-E201-80C70C8F85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724" y="3429000"/>
            <a:ext cx="3042551" cy="259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“raccontare”.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Vogliamo raccontare a tutti</a:t>
            </a:r>
          </a:p>
          <a:p>
            <a:pPr marL="0" indent="0">
              <a:buNone/>
            </a:pPr>
            <a:r>
              <a:rPr lang="it-IT" b="1" dirty="0"/>
              <a:t>T. Chi sei tu per noi.</a:t>
            </a:r>
          </a:p>
          <a:p>
            <a:pPr marL="0" indent="0">
              <a:buNone/>
            </a:pPr>
            <a:r>
              <a:rPr lang="it-IT" dirty="0"/>
              <a:t>L. Vogliamo raccontare a tutti</a:t>
            </a:r>
          </a:p>
          <a:p>
            <a:pPr marL="0" indent="0">
              <a:buNone/>
            </a:pPr>
            <a:r>
              <a:rPr lang="it-IT" b="1" dirty="0"/>
              <a:t>T. Come fai a dare la vita.</a:t>
            </a:r>
          </a:p>
        </p:txBody>
      </p:sp>
      <p:pic>
        <p:nvPicPr>
          <p:cNvPr id="5" name="Immagine 4" descr="Immagine che contiene schizzo, disegno, vestiti, illustrazione&#10;&#10;Descrizione generata automaticamente">
            <a:extLst>
              <a:ext uri="{FF2B5EF4-FFF2-40B4-BE49-F238E27FC236}">
                <a16:creationId xmlns:a16="http://schemas.microsoft.com/office/drawing/2014/main" id="{F9F8A672-FD7A-5DFF-063F-1DB8DA618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247" y="2873910"/>
            <a:ext cx="3042551" cy="259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 9,18-24</a:t>
            </a:r>
            <a:r>
              <a:rPr lang="it-IT" dirty="0"/>
              <a:t>)	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si trovava in un luogo solitario a pregare. I discepoli erano con lui ed egli pose loro questa domanda: "Le folle, chi dicono che io sia?". Essi risposero: "Giovanni il Battista; altri dicono Elia; altri uno degli antichi profeti che è risorto". Allora domandò loro: "Ma voi, chi dite che io sia?". Pietro rispose: "Il Cristo di Dio". Egli ordinò loro severamente di non riferirlo ad alcuno.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"Il Figlio dell'uomo - disse - deve soffrire molto, essere rifiutato dagli anziani, dai capi dei sacerdoti e dagli scribi, venire ucciso e risorgere il terzo giorno".</a:t>
            </a:r>
          </a:p>
          <a:p>
            <a:pPr marL="0" indent="0">
              <a:buNone/>
            </a:pPr>
            <a:r>
              <a:rPr lang="it-IT" dirty="0"/>
              <a:t>Poi, a tutti, diceva: "Se qualcuno vuole venire dietro a me, rinneghi se stesso, prenda la sua croce ogni giorno e mi segua. Chi vuole salvare la propria vita, la perderà, ma chi perderà la propria vita per causa mia, la salverà.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90CBEDA-E4AF-3F19-1E57-E8A07D6794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Donaci di conoscerti sempre di più.</a:t>
            </a:r>
          </a:p>
          <a:p>
            <a:pPr marL="0" indent="0">
              <a:buNone/>
            </a:pPr>
            <a:r>
              <a:rPr lang="it-IT" dirty="0"/>
              <a:t>- Donaci di imparare a donare la vita come te.</a:t>
            </a:r>
          </a:p>
          <a:p>
            <a:pPr marL="0" indent="0">
              <a:buNone/>
            </a:pPr>
            <a:r>
              <a:rPr lang="it-IT" dirty="0"/>
              <a:t>- Donaci di gustare tutta la bellezza di una vita donata.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376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Raccontare per affidare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2024-04-29T12:24:01Z</dcterms:modified>
</cp:coreProperties>
</file>