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0" r:id="rId8"/>
    <p:sldId id="271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7FFA60-47BA-4AA5-92C9-1929674FCD79}" v="8" dt="2024-04-29T12:53:14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  <pc:docChgLst>
    <pc:chgData name="Luca Quaglino" userId="13aa7bc4e5d08c99" providerId="LiveId" clId="{917FFA60-47BA-4AA5-92C9-1929674FCD79}"/>
    <pc:docChg chg="custSel addSld delSld modSld">
      <pc:chgData name="Luca Quaglino" userId="13aa7bc4e5d08c99" providerId="LiveId" clId="{917FFA60-47BA-4AA5-92C9-1929674FCD79}" dt="2024-04-29T12:53:14.851" v="310"/>
      <pc:docMkLst>
        <pc:docMk/>
      </pc:docMkLst>
      <pc:sldChg chg="del">
        <pc:chgData name="Luca Quaglino" userId="13aa7bc4e5d08c99" providerId="LiveId" clId="{917FFA60-47BA-4AA5-92C9-1929674FCD79}" dt="2024-04-29T10:10:55.228" v="285" actId="47"/>
        <pc:sldMkLst>
          <pc:docMk/>
          <pc:sldMk cId="1663427725" sldId="258"/>
        </pc:sldMkLst>
      </pc:sldChg>
      <pc:sldChg chg="del">
        <pc:chgData name="Luca Quaglino" userId="13aa7bc4e5d08c99" providerId="LiveId" clId="{917FFA60-47BA-4AA5-92C9-1929674FCD79}" dt="2024-04-29T10:10:55.430" v="286" actId="47"/>
        <pc:sldMkLst>
          <pc:docMk/>
          <pc:sldMk cId="3403528522" sldId="259"/>
        </pc:sldMkLst>
      </pc:sldChg>
      <pc:sldChg chg="del">
        <pc:chgData name="Luca Quaglino" userId="13aa7bc4e5d08c99" providerId="LiveId" clId="{917FFA60-47BA-4AA5-92C9-1929674FCD79}" dt="2024-04-29T10:10:55.594" v="287" actId="47"/>
        <pc:sldMkLst>
          <pc:docMk/>
          <pc:sldMk cId="2898450167" sldId="260"/>
        </pc:sldMkLst>
      </pc:sldChg>
      <pc:sldChg chg="del">
        <pc:chgData name="Luca Quaglino" userId="13aa7bc4e5d08c99" providerId="LiveId" clId="{917FFA60-47BA-4AA5-92C9-1929674FCD79}" dt="2024-04-29T10:10:56.122" v="288" actId="47"/>
        <pc:sldMkLst>
          <pc:docMk/>
          <pc:sldMk cId="848078580" sldId="261"/>
        </pc:sldMkLst>
      </pc:sldChg>
      <pc:sldChg chg="del">
        <pc:chgData name="Luca Quaglino" userId="13aa7bc4e5d08c99" providerId="LiveId" clId="{917FFA60-47BA-4AA5-92C9-1929674FCD79}" dt="2024-04-29T10:10:56.368" v="289" actId="47"/>
        <pc:sldMkLst>
          <pc:docMk/>
          <pc:sldMk cId="1423227943" sldId="262"/>
        </pc:sldMkLst>
      </pc:sldChg>
      <pc:sldChg chg="add del">
        <pc:chgData name="Luca Quaglino" userId="13aa7bc4e5d08c99" providerId="LiveId" clId="{917FFA60-47BA-4AA5-92C9-1929674FCD79}" dt="2024-04-29T12:53:14.851" v="310"/>
        <pc:sldMkLst>
          <pc:docMk/>
          <pc:sldMk cId="1065545444" sldId="263"/>
        </pc:sldMkLst>
      </pc:sldChg>
      <pc:sldChg chg="del">
        <pc:chgData name="Luca Quaglino" userId="13aa7bc4e5d08c99" providerId="LiveId" clId="{917FFA60-47BA-4AA5-92C9-1929674FCD79}" dt="2024-04-29T10:10:56.929" v="290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917FFA60-47BA-4AA5-92C9-1929674FCD79}" dt="2024-04-29T10:06:08.383" v="40" actId="171"/>
        <pc:sldMkLst>
          <pc:docMk/>
          <pc:sldMk cId="471581448" sldId="265"/>
        </pc:sldMkLst>
        <pc:spChg chg="mod">
          <ac:chgData name="Luca Quaglino" userId="13aa7bc4e5d08c99" providerId="LiveId" clId="{917FFA60-47BA-4AA5-92C9-1929674FCD79}" dt="2024-04-29T10:03:32.260" v="29" actId="20577"/>
          <ac:spMkLst>
            <pc:docMk/>
            <pc:sldMk cId="471581448" sldId="265"/>
            <ac:spMk id="2" creationId="{5E9EE314-0ECA-AD60-CD1F-0D44CDBE0942}"/>
          </ac:spMkLst>
        </pc:spChg>
        <pc:picChg chg="add mod ord">
          <ac:chgData name="Luca Quaglino" userId="13aa7bc4e5d08c99" providerId="LiveId" clId="{917FFA60-47BA-4AA5-92C9-1929674FCD79}" dt="2024-04-29T10:03:57.027" v="35" actId="171"/>
          <ac:picMkLst>
            <pc:docMk/>
            <pc:sldMk cId="471581448" sldId="265"/>
            <ac:picMk id="4" creationId="{2FF6F5E6-E55F-8E3D-D064-3B63195C8943}"/>
          </ac:picMkLst>
        </pc:picChg>
        <pc:picChg chg="add mod ord">
          <ac:chgData name="Luca Quaglino" userId="13aa7bc4e5d08c99" providerId="LiveId" clId="{917FFA60-47BA-4AA5-92C9-1929674FCD79}" dt="2024-04-29T10:06:08.383" v="40" actId="171"/>
          <ac:picMkLst>
            <pc:docMk/>
            <pc:sldMk cId="471581448" sldId="265"/>
            <ac:picMk id="5" creationId="{EE8F08CB-7BD5-6028-1E09-D941EAA2A8D3}"/>
          </ac:picMkLst>
        </pc:picChg>
        <pc:picChg chg="del">
          <ac:chgData name="Luca Quaglino" userId="13aa7bc4e5d08c99" providerId="LiveId" clId="{917FFA60-47BA-4AA5-92C9-1929674FCD79}" dt="2024-04-29T10:06:05.342" v="37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917FFA60-47BA-4AA5-92C9-1929674FCD79}" dt="2024-04-29T10:03:58.844" v="36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917FFA60-47BA-4AA5-92C9-1929674FCD79}" dt="2024-04-29T10:06:56.200" v="52" actId="171"/>
        <pc:sldMkLst>
          <pc:docMk/>
          <pc:sldMk cId="267211671" sldId="267"/>
        </pc:sldMkLst>
        <pc:spChg chg="mod">
          <ac:chgData name="Luca Quaglino" userId="13aa7bc4e5d08c99" providerId="LiveId" clId="{917FFA60-47BA-4AA5-92C9-1929674FCD79}" dt="2024-04-29T10:06:24.498" v="48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917FFA60-47BA-4AA5-92C9-1929674FCD79}" dt="2024-04-29T10:06:52.319" v="49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917FFA60-47BA-4AA5-92C9-1929674FCD79}" dt="2024-04-29T10:06:56.200" v="52" actId="171"/>
          <ac:picMkLst>
            <pc:docMk/>
            <pc:sldMk cId="267211671" sldId="267"/>
            <ac:picMk id="5" creationId="{4AFAAA48-A8D3-2E48-E228-2FFB140A2DF0}"/>
          </ac:picMkLst>
        </pc:picChg>
      </pc:sldChg>
      <pc:sldChg chg="addSp delSp modSp mod">
        <pc:chgData name="Luca Quaglino" userId="13aa7bc4e5d08c99" providerId="LiveId" clId="{917FFA60-47BA-4AA5-92C9-1929674FCD79}" dt="2024-04-29T10:10:30.285" v="272" actId="171"/>
        <pc:sldMkLst>
          <pc:docMk/>
          <pc:sldMk cId="94813413" sldId="268"/>
        </pc:sldMkLst>
        <pc:spChg chg="mod">
          <ac:chgData name="Luca Quaglino" userId="13aa7bc4e5d08c99" providerId="LiveId" clId="{917FFA60-47BA-4AA5-92C9-1929674FCD79}" dt="2024-04-29T10:07:58.544" v="205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917FFA60-47BA-4AA5-92C9-1929674FCD79}" dt="2024-04-29T10:10:26.937" v="269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917FFA60-47BA-4AA5-92C9-1929674FCD79}" dt="2024-04-29T10:10:30.285" v="272" actId="171"/>
          <ac:picMkLst>
            <pc:docMk/>
            <pc:sldMk cId="94813413" sldId="268"/>
            <ac:picMk id="5" creationId="{90F20059-325B-BC35-4992-9899AE249A63}"/>
          </ac:picMkLst>
        </pc:picChg>
      </pc:sldChg>
      <pc:sldChg chg="addSp delSp modSp mod">
        <pc:chgData name="Luca Quaglino" userId="13aa7bc4e5d08c99" providerId="LiveId" clId="{917FFA60-47BA-4AA5-92C9-1929674FCD79}" dt="2024-04-29T12:53:02.773" v="308" actId="20577"/>
        <pc:sldMkLst>
          <pc:docMk/>
          <pc:sldMk cId="946656473" sldId="269"/>
        </pc:sldMkLst>
        <pc:spChg chg="mod">
          <ac:chgData name="Luca Quaglino" userId="13aa7bc4e5d08c99" providerId="LiveId" clId="{917FFA60-47BA-4AA5-92C9-1929674FCD79}" dt="2024-04-29T12:53:02.773" v="308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917FFA60-47BA-4AA5-92C9-1929674FCD79}" dt="2024-04-29T10:10:33.321" v="273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917FFA60-47BA-4AA5-92C9-1929674FCD79}" dt="2024-04-29T10:10:36.702" v="276" actId="171"/>
          <ac:picMkLst>
            <pc:docMk/>
            <pc:sldMk cId="946656473" sldId="269"/>
            <ac:picMk id="5" creationId="{2F3F213E-F996-E75B-1757-5E18388FFA06}"/>
          </ac:picMkLst>
        </pc:picChg>
      </pc:sldChg>
      <pc:sldChg chg="addSp delSp modSp mod">
        <pc:chgData name="Luca Quaglino" userId="13aa7bc4e5d08c99" providerId="LiveId" clId="{917FFA60-47BA-4AA5-92C9-1929674FCD79}" dt="2024-04-29T10:10:44.062" v="280" actId="171"/>
        <pc:sldMkLst>
          <pc:docMk/>
          <pc:sldMk cId="1050602188" sldId="270"/>
        </pc:sldMkLst>
        <pc:spChg chg="mod">
          <ac:chgData name="Luca Quaglino" userId="13aa7bc4e5d08c99" providerId="LiveId" clId="{917FFA60-47BA-4AA5-92C9-1929674FCD79}" dt="2024-04-29T10:08:59.018" v="217" actId="20577"/>
          <ac:spMkLst>
            <pc:docMk/>
            <pc:sldMk cId="1050602188" sldId="270"/>
            <ac:spMk id="3" creationId="{746CBD8D-4C78-E09A-D765-B11B65195DD6}"/>
          </ac:spMkLst>
        </pc:spChg>
        <pc:picChg chg="del">
          <ac:chgData name="Luca Quaglino" userId="13aa7bc4e5d08c99" providerId="LiveId" clId="{917FFA60-47BA-4AA5-92C9-1929674FCD79}" dt="2024-04-29T10:10:40.747" v="277" actId="478"/>
          <ac:picMkLst>
            <pc:docMk/>
            <pc:sldMk cId="1050602188" sldId="270"/>
            <ac:picMk id="4" creationId="{990CBEDA-E4AF-3F19-1E57-E8A07D679448}"/>
          </ac:picMkLst>
        </pc:picChg>
        <pc:picChg chg="add mod ord">
          <ac:chgData name="Luca Quaglino" userId="13aa7bc4e5d08c99" providerId="LiveId" clId="{917FFA60-47BA-4AA5-92C9-1929674FCD79}" dt="2024-04-29T10:10:44.062" v="280" actId="171"/>
          <ac:picMkLst>
            <pc:docMk/>
            <pc:sldMk cId="1050602188" sldId="270"/>
            <ac:picMk id="5" creationId="{92F07083-B389-CACD-B4D0-FC9A3F1FE432}"/>
          </ac:picMkLst>
        </pc:picChg>
      </pc:sldChg>
      <pc:sldChg chg="addSp delSp modSp mod">
        <pc:chgData name="Luca Quaglino" userId="13aa7bc4e5d08c99" providerId="LiveId" clId="{917FFA60-47BA-4AA5-92C9-1929674FCD79}" dt="2024-04-29T10:10:50.958" v="284" actId="171"/>
        <pc:sldMkLst>
          <pc:docMk/>
          <pc:sldMk cId="3471209715" sldId="271"/>
        </pc:sldMkLst>
        <pc:spChg chg="mod">
          <ac:chgData name="Luca Quaglino" userId="13aa7bc4e5d08c99" providerId="LiveId" clId="{917FFA60-47BA-4AA5-92C9-1929674FCD79}" dt="2024-04-29T10:10:14.903" v="268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917FFA60-47BA-4AA5-92C9-1929674FCD79}" dt="2024-04-29T10:10:47.610" v="281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917FFA60-47BA-4AA5-92C9-1929674FCD79}" dt="2024-04-29T10:10:50.958" v="284" actId="171"/>
          <ac:picMkLst>
            <pc:docMk/>
            <pc:sldMk cId="3471209715" sldId="271"/>
            <ac:picMk id="5" creationId="{1BAD6551-6298-E2EB-7625-A0C428051B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EE8F08CB-7BD5-6028-1E09-D941EAA2A8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Arrivare e rimanere delusi</a:t>
            </a:r>
          </a:p>
        </p:txBody>
      </p:sp>
      <p:pic>
        <p:nvPicPr>
          <p:cNvPr id="4" name="Immagine 3" descr="Immagine che contiene schizzo, disegno, nave, illustrazione&#10;&#10;Descrizione generata automaticamente">
            <a:extLst>
              <a:ext uri="{FF2B5EF4-FFF2-40B4-BE49-F238E27FC236}">
                <a16:creationId xmlns:a16="http://schemas.microsoft.com/office/drawing/2014/main" id="{2FF6F5E6-E55F-8E3D-D064-3B63195C8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107" y="2874378"/>
            <a:ext cx="3793784" cy="357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4AFAAA48-A8D3-2E48-E228-2FFB140A2D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“arrivare”.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0F20059-325B-BC35-4992-9899AE249A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Anche quando le cose non vanno secondo le nostre aspettative.</a:t>
            </a:r>
          </a:p>
          <a:p>
            <a:pPr marL="0" indent="0">
              <a:buNone/>
            </a:pPr>
            <a:r>
              <a:rPr lang="it-IT" dirty="0"/>
              <a:t>L. È bello arrivare alla meta</a:t>
            </a:r>
          </a:p>
          <a:p>
            <a:pPr marL="0" indent="0">
              <a:buNone/>
            </a:pPr>
            <a:r>
              <a:rPr lang="it-IT" b="1" dirty="0"/>
              <a:t>T. Per guardare le cose come le guardi tu.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2F3F213E-F996-E75B-1757-5E18388FFA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L. Ascoltiamo il Vangelo secondo Luca. (</a:t>
            </a:r>
            <a:r>
              <a:rPr lang="it-IT" i="1" dirty="0"/>
              <a:t>Lc</a:t>
            </a:r>
            <a:r>
              <a:rPr lang="it-IT" dirty="0"/>
              <a:t> 19,41-44)						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Quando il Signore Gesù fu vicino a Gerusalemme, alla vista della città pianse su di essa dicendo: "Se avessi compreso anche tu, in questo giorno, quello che porta alla pace! Ma ora è stato nascosto ai tuoi occhi.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92F07083-B389-CACD-B4D0-FC9A3F1FE4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Per te verranno giorni in cui i tuoi nemici ti circonderanno di trincee, ti assedieranno e ti stringeranno da ogni parte; distruggeranno te e i tuoi figli dentro di te e non lasceranno in te pietra su pietra, perché non hai riconosciuto il tempo in cui sei stata visitata".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5060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1BAD6551-6298-E2EB-7625-A0C428051B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>
          <a:xfrm>
            <a:off x="0" y="0"/>
            <a:ext cx="12229249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Preghiamo insieme e diciamo: “Perdonaci, Signore”</a:t>
            </a:r>
          </a:p>
          <a:p>
            <a:pPr marL="0" indent="0">
              <a:buNone/>
            </a:pPr>
            <a:r>
              <a:rPr lang="it-IT" dirty="0"/>
              <a:t>- Per quando non abbiamo costruito la pace.</a:t>
            </a:r>
          </a:p>
          <a:p>
            <a:pPr>
              <a:buFontTx/>
              <a:buChar char="-"/>
            </a:pPr>
            <a:r>
              <a:rPr lang="it-IT" dirty="0"/>
              <a:t>Per quando non abbiamo riconosciuto di essere stati visitati.</a:t>
            </a:r>
          </a:p>
          <a:p>
            <a:pPr>
              <a:buFontTx/>
              <a:buChar char="-"/>
            </a:pPr>
            <a:r>
              <a:rPr lang="it-IT" dirty="0"/>
              <a:t>Per quando pensiamo che il nostro contributo al mondo sia ininfluente.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310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Arrivare e rimanere delusi</vt:lpstr>
      <vt:lpstr>Entrare in preghiera</vt:lpstr>
      <vt:lpstr>Entrare in preghiera</vt:lpstr>
      <vt:lpstr>Parola di Dio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2024-04-29T12:53:16Z</dcterms:modified>
</cp:coreProperties>
</file>