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954AE7-B81E-4346-86C1-F4BBFCDD4BDE}" v="8" dt="2024-04-29T12:57:54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BC954AE7-B81E-4346-86C1-F4BBFCDD4BDE}"/>
    <pc:docChg chg="undo custSel addSld delSld modSld">
      <pc:chgData name="Luca Quaglino" userId="13aa7bc4e5d08c99" providerId="LiveId" clId="{BC954AE7-B81E-4346-86C1-F4BBFCDD4BDE}" dt="2024-04-29T12:57:54.239" v="252"/>
      <pc:docMkLst>
        <pc:docMk/>
      </pc:docMkLst>
      <pc:sldChg chg="del">
        <pc:chgData name="Luca Quaglino" userId="13aa7bc4e5d08c99" providerId="LiveId" clId="{BC954AE7-B81E-4346-86C1-F4BBFCDD4BDE}" dt="2024-04-29T10:36:14.226" v="221" actId="47"/>
        <pc:sldMkLst>
          <pc:docMk/>
          <pc:sldMk cId="1663427725" sldId="258"/>
        </pc:sldMkLst>
      </pc:sldChg>
      <pc:sldChg chg="del">
        <pc:chgData name="Luca Quaglino" userId="13aa7bc4e5d08c99" providerId="LiveId" clId="{BC954AE7-B81E-4346-86C1-F4BBFCDD4BDE}" dt="2024-04-29T10:36:14.476" v="222" actId="47"/>
        <pc:sldMkLst>
          <pc:docMk/>
          <pc:sldMk cId="3403528522" sldId="259"/>
        </pc:sldMkLst>
      </pc:sldChg>
      <pc:sldChg chg="del">
        <pc:chgData name="Luca Quaglino" userId="13aa7bc4e5d08c99" providerId="LiveId" clId="{BC954AE7-B81E-4346-86C1-F4BBFCDD4BDE}" dt="2024-04-29T10:36:14.678" v="223" actId="47"/>
        <pc:sldMkLst>
          <pc:docMk/>
          <pc:sldMk cId="2898450167" sldId="260"/>
        </pc:sldMkLst>
      </pc:sldChg>
      <pc:sldChg chg="del">
        <pc:chgData name="Luca Quaglino" userId="13aa7bc4e5d08c99" providerId="LiveId" clId="{BC954AE7-B81E-4346-86C1-F4BBFCDD4BDE}" dt="2024-04-29T10:36:15.104" v="224" actId="47"/>
        <pc:sldMkLst>
          <pc:docMk/>
          <pc:sldMk cId="848078580" sldId="261"/>
        </pc:sldMkLst>
      </pc:sldChg>
      <pc:sldChg chg="del">
        <pc:chgData name="Luca Quaglino" userId="13aa7bc4e5d08c99" providerId="LiveId" clId="{BC954AE7-B81E-4346-86C1-F4BBFCDD4BDE}" dt="2024-04-29T10:36:15.538" v="225" actId="47"/>
        <pc:sldMkLst>
          <pc:docMk/>
          <pc:sldMk cId="1423227943" sldId="262"/>
        </pc:sldMkLst>
      </pc:sldChg>
      <pc:sldChg chg="add del">
        <pc:chgData name="Luca Quaglino" userId="13aa7bc4e5d08c99" providerId="LiveId" clId="{BC954AE7-B81E-4346-86C1-F4BBFCDD4BDE}" dt="2024-04-29T12:57:54.239" v="252"/>
        <pc:sldMkLst>
          <pc:docMk/>
          <pc:sldMk cId="1065545444" sldId="263"/>
        </pc:sldMkLst>
      </pc:sldChg>
      <pc:sldChg chg="del">
        <pc:chgData name="Luca Quaglino" userId="13aa7bc4e5d08c99" providerId="LiveId" clId="{BC954AE7-B81E-4346-86C1-F4BBFCDD4BDE}" dt="2024-04-29T10:36:15.725" v="226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BC954AE7-B81E-4346-86C1-F4BBFCDD4BDE}" dt="2024-04-29T10:35:22.037" v="200" actId="171"/>
        <pc:sldMkLst>
          <pc:docMk/>
          <pc:sldMk cId="471581448" sldId="265"/>
        </pc:sldMkLst>
        <pc:spChg chg="mod">
          <ac:chgData name="Luca Quaglino" userId="13aa7bc4e5d08c99" providerId="LiveId" clId="{BC954AE7-B81E-4346-86C1-F4BBFCDD4BDE}" dt="2024-04-29T10:24:52.719" v="22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BC954AE7-B81E-4346-86C1-F4BBFCDD4BDE}" dt="2024-04-29T10:31:38.043" v="28" actId="171"/>
          <ac:picMkLst>
            <pc:docMk/>
            <pc:sldMk cId="471581448" sldId="265"/>
            <ac:picMk id="4" creationId="{7E85FDF8-BB7E-95D7-4DA6-68C41CA48FE8}"/>
          </ac:picMkLst>
        </pc:picChg>
        <pc:picChg chg="add mod ord">
          <ac:chgData name="Luca Quaglino" userId="13aa7bc4e5d08c99" providerId="LiveId" clId="{BC954AE7-B81E-4346-86C1-F4BBFCDD4BDE}" dt="2024-04-29T10:35:22.037" v="200" actId="171"/>
          <ac:picMkLst>
            <pc:docMk/>
            <pc:sldMk cId="471581448" sldId="265"/>
            <ac:picMk id="5" creationId="{A3C11B7D-B764-63F3-20D8-22BA21588DA8}"/>
          </ac:picMkLst>
        </pc:picChg>
        <pc:picChg chg="del">
          <ac:chgData name="Luca Quaglino" userId="13aa7bc4e5d08c99" providerId="LiveId" clId="{BC954AE7-B81E-4346-86C1-F4BBFCDD4BDE}" dt="2024-04-29T10:35:18.223" v="197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BC954AE7-B81E-4346-86C1-F4BBFCDD4BDE}" dt="2024-04-29T10:31:39.799" v="29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BC954AE7-B81E-4346-86C1-F4BBFCDD4BDE}" dt="2024-04-29T10:35:33.642" v="204" actId="171"/>
        <pc:sldMkLst>
          <pc:docMk/>
          <pc:sldMk cId="267211671" sldId="267"/>
        </pc:sldMkLst>
        <pc:spChg chg="mod">
          <ac:chgData name="Luca Quaglino" userId="13aa7bc4e5d08c99" providerId="LiveId" clId="{BC954AE7-B81E-4346-86C1-F4BBFCDD4BDE}" dt="2024-04-29T10:31:50.177" v="38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BC954AE7-B81E-4346-86C1-F4BBFCDD4BDE}" dt="2024-04-29T10:35:29.508" v="201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BC954AE7-B81E-4346-86C1-F4BBFCDD4BDE}" dt="2024-04-29T10:35:33.642" v="204" actId="171"/>
          <ac:picMkLst>
            <pc:docMk/>
            <pc:sldMk cId="267211671" sldId="267"/>
            <ac:picMk id="5" creationId="{0E6BC124-B868-B2D3-83EC-027D67D55650}"/>
          </ac:picMkLst>
        </pc:picChg>
      </pc:sldChg>
      <pc:sldChg chg="addSp delSp modSp mod">
        <pc:chgData name="Luca Quaglino" userId="13aa7bc4e5d08c99" providerId="LiveId" clId="{BC954AE7-B81E-4346-86C1-F4BBFCDD4BDE}" dt="2024-04-29T10:35:44.929" v="208" actId="171"/>
        <pc:sldMkLst>
          <pc:docMk/>
          <pc:sldMk cId="94813413" sldId="268"/>
        </pc:sldMkLst>
        <pc:spChg chg="mod">
          <ac:chgData name="Luca Quaglino" userId="13aa7bc4e5d08c99" providerId="LiveId" clId="{BC954AE7-B81E-4346-86C1-F4BBFCDD4BDE}" dt="2024-04-29T10:32:35.405" v="127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BC954AE7-B81E-4346-86C1-F4BBFCDD4BDE}" dt="2024-04-29T10:35:41.571" v="205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BC954AE7-B81E-4346-86C1-F4BBFCDD4BDE}" dt="2024-04-29T10:35:44.929" v="208" actId="171"/>
          <ac:picMkLst>
            <pc:docMk/>
            <pc:sldMk cId="94813413" sldId="268"/>
            <ac:picMk id="5" creationId="{F7BA4F04-8C02-F018-5F0C-B30DC6ECEA27}"/>
          </ac:picMkLst>
        </pc:picChg>
      </pc:sldChg>
      <pc:sldChg chg="addSp delSp modSp mod">
        <pc:chgData name="Luca Quaglino" userId="13aa7bc4e5d08c99" providerId="LiveId" clId="{BC954AE7-B81E-4346-86C1-F4BBFCDD4BDE}" dt="2024-04-29T12:57:38.747" v="250" actId="27636"/>
        <pc:sldMkLst>
          <pc:docMk/>
          <pc:sldMk cId="946656473" sldId="269"/>
        </pc:sldMkLst>
        <pc:spChg chg="mod">
          <ac:chgData name="Luca Quaglino" userId="13aa7bc4e5d08c99" providerId="LiveId" clId="{BC954AE7-B81E-4346-86C1-F4BBFCDD4BDE}" dt="2024-04-29T12:57:38.747" v="250" actId="27636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BC954AE7-B81E-4346-86C1-F4BBFCDD4BDE}" dt="2024-04-29T10:35:50.027" v="209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BC954AE7-B81E-4346-86C1-F4BBFCDD4BDE}" dt="2024-04-29T10:35:53.846" v="212" actId="171"/>
          <ac:picMkLst>
            <pc:docMk/>
            <pc:sldMk cId="946656473" sldId="269"/>
            <ac:picMk id="5" creationId="{6953D504-C073-32DD-6B98-1F0605042897}"/>
          </ac:picMkLst>
        </pc:picChg>
      </pc:sldChg>
      <pc:sldChg chg="addSp delSp modSp mod">
        <pc:chgData name="Luca Quaglino" userId="13aa7bc4e5d08c99" providerId="LiveId" clId="{BC954AE7-B81E-4346-86C1-F4BBFCDD4BDE}" dt="2024-04-29T10:36:00.733" v="216" actId="171"/>
        <pc:sldMkLst>
          <pc:docMk/>
          <pc:sldMk cId="1050602188" sldId="270"/>
        </pc:sldMkLst>
        <pc:spChg chg="mod">
          <ac:chgData name="Luca Quaglino" userId="13aa7bc4e5d08c99" providerId="LiveId" clId="{BC954AE7-B81E-4346-86C1-F4BBFCDD4BDE}" dt="2024-04-29T10:33:57.945" v="143" actId="20577"/>
          <ac:spMkLst>
            <pc:docMk/>
            <pc:sldMk cId="1050602188" sldId="270"/>
            <ac:spMk id="3" creationId="{746CBD8D-4C78-E09A-D765-B11B65195DD6}"/>
          </ac:spMkLst>
        </pc:spChg>
        <pc:picChg chg="del mod">
          <ac:chgData name="Luca Quaglino" userId="13aa7bc4e5d08c99" providerId="LiveId" clId="{BC954AE7-B81E-4346-86C1-F4BBFCDD4BDE}" dt="2024-04-29T10:35:57.142" v="213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BC954AE7-B81E-4346-86C1-F4BBFCDD4BDE}" dt="2024-04-29T10:36:00.733" v="216" actId="171"/>
          <ac:picMkLst>
            <pc:docMk/>
            <pc:sldMk cId="1050602188" sldId="270"/>
            <ac:picMk id="5" creationId="{2150AB77-470D-8D14-9AA7-734B82A1A142}"/>
          </ac:picMkLst>
        </pc:picChg>
      </pc:sldChg>
      <pc:sldChg chg="addSp delSp modSp mod">
        <pc:chgData name="Luca Quaglino" userId="13aa7bc4e5d08c99" providerId="LiveId" clId="{BC954AE7-B81E-4346-86C1-F4BBFCDD4BDE}" dt="2024-04-29T10:36:08.916" v="220" actId="171"/>
        <pc:sldMkLst>
          <pc:docMk/>
          <pc:sldMk cId="3471209715" sldId="271"/>
        </pc:sldMkLst>
        <pc:spChg chg="mod">
          <ac:chgData name="Luca Quaglino" userId="13aa7bc4e5d08c99" providerId="LiveId" clId="{BC954AE7-B81E-4346-86C1-F4BBFCDD4BDE}" dt="2024-04-29T10:35:04.647" v="196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BC954AE7-B81E-4346-86C1-F4BBFCDD4BDE}" dt="2024-04-29T10:36:05.622" v="217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BC954AE7-B81E-4346-86C1-F4BBFCDD4BDE}" dt="2024-04-29T10:36:08.916" v="220" actId="171"/>
          <ac:picMkLst>
            <pc:docMk/>
            <pc:sldMk cId="3471209715" sldId="271"/>
            <ac:picMk id="5" creationId="{5807349E-DB3C-49BE-8722-2208F6DBEF74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A3C11B7D-B764-63F3-20D8-22BA21588D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Camminare in salita</a:t>
            </a:r>
          </a:p>
        </p:txBody>
      </p:sp>
      <p:pic>
        <p:nvPicPr>
          <p:cNvPr id="4" name="Immagine 3" descr="Immagine che contiene disegno, schizzo, cartone animato, illustrazione&#10;&#10;Descrizione generata automaticamente">
            <a:extLst>
              <a:ext uri="{FF2B5EF4-FFF2-40B4-BE49-F238E27FC236}">
                <a16:creationId xmlns:a16="http://schemas.microsoft.com/office/drawing/2014/main" id="{7E85FDF8-BB7E-95D7-4DA6-68C41CA48F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588" y="3101453"/>
            <a:ext cx="3452822" cy="324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0E6BC124-B868-B2D3-83EC-027D67D55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“camminare”.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F7BA4F04-8C02-F018-5F0C-B30DC6ECE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E proviamo a esserti utili.</a:t>
            </a:r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E desideriamo entrare con te a Gerusalemme.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6953D504-C073-32DD-6B98-1F06050428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19,28-35)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 camminava davanti a tutti salendo verso Gerusalemme. Quando fu vicino a </a:t>
            </a:r>
            <a:r>
              <a:rPr lang="it-IT" dirty="0" err="1"/>
              <a:t>Bètfage</a:t>
            </a:r>
            <a:r>
              <a:rPr lang="it-IT" dirty="0"/>
              <a:t> e a </a:t>
            </a:r>
            <a:r>
              <a:rPr lang="it-IT" dirty="0" err="1"/>
              <a:t>Betània</a:t>
            </a:r>
            <a:r>
              <a:rPr lang="it-IT" dirty="0"/>
              <a:t>, presso il monte detto degli Ulivi, inviò due discepoli dicendo: "Andate nel villaggio di fronte; entrando, troverete un puledro legato, sul quale non è mai salito nessuno. Slegatelo e conducetelo qui. E se qualcuno vi domanda: "Perché lo slegate?", risponderete così: "Il Signore ne ha bisogno"". 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2150AB77-470D-8D14-9AA7-734B82A1A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Gli inviati andarono e trovarono come aveva loro detto. Mentre slegavano il puledro, i proprietari dissero loro: "Perché slegate il puledro?". Essi risposero: "Il Signore ne ha bisogno". Lo condussero allora da Gesù; e gettati i loro mantelli sul puledro, vi fecero salire Gesù.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5807349E-DB3C-49BE-8722-2208F6DBEF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“Perdonaci, Signore”</a:t>
            </a:r>
          </a:p>
          <a:p>
            <a:pPr marL="0" indent="0">
              <a:buNone/>
            </a:pPr>
            <a:r>
              <a:rPr lang="it-IT" dirty="0"/>
              <a:t>- Per quando vorremmo spadroneggiare sugli altri.</a:t>
            </a:r>
          </a:p>
          <a:p>
            <a:pPr>
              <a:buFontTx/>
              <a:buChar char="-"/>
            </a:pPr>
            <a:r>
              <a:rPr lang="it-IT" dirty="0"/>
              <a:t>Per quando pensiamo che il fine giustifichi tutti i mezzi.</a:t>
            </a:r>
          </a:p>
          <a:p>
            <a:pPr marL="0" indent="0">
              <a:buNone/>
            </a:pPr>
            <a:r>
              <a:rPr lang="it-IT" dirty="0"/>
              <a:t>- Per quando vorremmo fare a modo nostro e non ci mettiamo alla scuola di Gesù.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341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Camminare in salita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2024-04-29T12:57:55Z</dcterms:modified>
</cp:coreProperties>
</file>