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7" r:id="rId5"/>
    <p:sldId id="268" r:id="rId6"/>
    <p:sldId id="269" r:id="rId7"/>
    <p:sldId id="270" r:id="rId8"/>
    <p:sldId id="271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6E1E9-36FC-47D0-9C8C-918F204F076E}" v="8" dt="2024-04-29T12:58:43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Quaglino" userId="13aa7bc4e5d08c99" providerId="LiveId" clId="{41F6E1E9-36FC-47D0-9C8C-918F204F076E}"/>
    <pc:docChg chg="undo custSel addSld delSld modSld">
      <pc:chgData name="Luca Quaglino" userId="13aa7bc4e5d08c99" providerId="LiveId" clId="{41F6E1E9-36FC-47D0-9C8C-918F204F076E}" dt="2024-04-29T12:58:43.847" v="268"/>
      <pc:docMkLst>
        <pc:docMk/>
      </pc:docMkLst>
      <pc:sldChg chg="del">
        <pc:chgData name="Luca Quaglino" userId="13aa7bc4e5d08c99" providerId="LiveId" clId="{41F6E1E9-36FC-47D0-9C8C-918F204F076E}" dt="2024-04-29T10:42:22.362" v="235" actId="47"/>
        <pc:sldMkLst>
          <pc:docMk/>
          <pc:sldMk cId="1663427725" sldId="258"/>
        </pc:sldMkLst>
      </pc:sldChg>
      <pc:sldChg chg="del">
        <pc:chgData name="Luca Quaglino" userId="13aa7bc4e5d08c99" providerId="LiveId" clId="{41F6E1E9-36FC-47D0-9C8C-918F204F076E}" dt="2024-04-29T10:42:22.580" v="236" actId="47"/>
        <pc:sldMkLst>
          <pc:docMk/>
          <pc:sldMk cId="3403528522" sldId="259"/>
        </pc:sldMkLst>
      </pc:sldChg>
      <pc:sldChg chg="del">
        <pc:chgData name="Luca Quaglino" userId="13aa7bc4e5d08c99" providerId="LiveId" clId="{41F6E1E9-36FC-47D0-9C8C-918F204F076E}" dt="2024-04-29T10:42:22.759" v="237" actId="47"/>
        <pc:sldMkLst>
          <pc:docMk/>
          <pc:sldMk cId="2898450167" sldId="260"/>
        </pc:sldMkLst>
      </pc:sldChg>
      <pc:sldChg chg="del">
        <pc:chgData name="Luca Quaglino" userId="13aa7bc4e5d08c99" providerId="LiveId" clId="{41F6E1E9-36FC-47D0-9C8C-918F204F076E}" dt="2024-04-29T10:42:22.931" v="238" actId="47"/>
        <pc:sldMkLst>
          <pc:docMk/>
          <pc:sldMk cId="848078580" sldId="261"/>
        </pc:sldMkLst>
      </pc:sldChg>
      <pc:sldChg chg="del">
        <pc:chgData name="Luca Quaglino" userId="13aa7bc4e5d08c99" providerId="LiveId" clId="{41F6E1E9-36FC-47D0-9C8C-918F204F076E}" dt="2024-04-29T10:42:23.532" v="239" actId="47"/>
        <pc:sldMkLst>
          <pc:docMk/>
          <pc:sldMk cId="1423227943" sldId="262"/>
        </pc:sldMkLst>
      </pc:sldChg>
      <pc:sldChg chg="add del">
        <pc:chgData name="Luca Quaglino" userId="13aa7bc4e5d08c99" providerId="LiveId" clId="{41F6E1E9-36FC-47D0-9C8C-918F204F076E}" dt="2024-04-29T12:58:43.847" v="268"/>
        <pc:sldMkLst>
          <pc:docMk/>
          <pc:sldMk cId="1065545444" sldId="263"/>
        </pc:sldMkLst>
      </pc:sldChg>
      <pc:sldChg chg="del">
        <pc:chgData name="Luca Quaglino" userId="13aa7bc4e5d08c99" providerId="LiveId" clId="{41F6E1E9-36FC-47D0-9C8C-918F204F076E}" dt="2024-04-29T10:42:23.923" v="240" actId="47"/>
        <pc:sldMkLst>
          <pc:docMk/>
          <pc:sldMk cId="2882203844" sldId="264"/>
        </pc:sldMkLst>
      </pc:sldChg>
      <pc:sldChg chg="addSp delSp modSp mod">
        <pc:chgData name="Luca Quaglino" userId="13aa7bc4e5d08c99" providerId="LiveId" clId="{41F6E1E9-36FC-47D0-9C8C-918F204F076E}" dt="2024-04-29T10:41:44.933" v="214" actId="171"/>
        <pc:sldMkLst>
          <pc:docMk/>
          <pc:sldMk cId="471581448" sldId="265"/>
        </pc:sldMkLst>
        <pc:spChg chg="mod">
          <ac:chgData name="Luca Quaglino" userId="13aa7bc4e5d08c99" providerId="LiveId" clId="{41F6E1E9-36FC-47D0-9C8C-918F204F076E}" dt="2024-04-29T10:37:08.525" v="39" actId="20577"/>
          <ac:spMkLst>
            <pc:docMk/>
            <pc:sldMk cId="471581448" sldId="265"/>
            <ac:spMk id="2" creationId="{5E9EE314-0ECA-AD60-CD1F-0D44CDBE0942}"/>
          </ac:spMkLst>
        </pc:spChg>
        <pc:picChg chg="add mod ord">
          <ac:chgData name="Luca Quaglino" userId="13aa7bc4e5d08c99" providerId="LiveId" clId="{41F6E1E9-36FC-47D0-9C8C-918F204F076E}" dt="2024-04-29T10:37:44.101" v="47" actId="171"/>
          <ac:picMkLst>
            <pc:docMk/>
            <pc:sldMk cId="471581448" sldId="265"/>
            <ac:picMk id="4" creationId="{DF9DF164-8EA0-E715-0BCA-72CDA1C5EE62}"/>
          </ac:picMkLst>
        </pc:picChg>
        <pc:picChg chg="add mod ord">
          <ac:chgData name="Luca Quaglino" userId="13aa7bc4e5d08c99" providerId="LiveId" clId="{41F6E1E9-36FC-47D0-9C8C-918F204F076E}" dt="2024-04-29T10:41:44.933" v="214" actId="171"/>
          <ac:picMkLst>
            <pc:docMk/>
            <pc:sldMk cId="471581448" sldId="265"/>
            <ac:picMk id="5" creationId="{9421F885-B3A3-CC21-5AC8-BD824BDB9056}"/>
          </ac:picMkLst>
        </pc:picChg>
        <pc:picChg chg="del">
          <ac:chgData name="Luca Quaglino" userId="13aa7bc4e5d08c99" providerId="LiveId" clId="{41F6E1E9-36FC-47D0-9C8C-918F204F076E}" dt="2024-04-29T10:41:41.605" v="211" actId="478"/>
          <ac:picMkLst>
            <pc:docMk/>
            <pc:sldMk cId="471581448" sldId="265"/>
            <ac:picMk id="8" creationId="{9BDD87B8-DE03-ACA5-24B2-96ACBE403585}"/>
          </ac:picMkLst>
        </pc:picChg>
        <pc:picChg chg="del">
          <ac:chgData name="Luca Quaglino" userId="13aa7bc4e5d08c99" providerId="LiveId" clId="{41F6E1E9-36FC-47D0-9C8C-918F204F076E}" dt="2024-04-29T10:37:47.409" v="48" actId="478"/>
          <ac:picMkLst>
            <pc:docMk/>
            <pc:sldMk cId="471581448" sldId="265"/>
            <ac:picMk id="10" creationId="{31919330-1C59-6790-E201-80C70C8F8580}"/>
          </ac:picMkLst>
        </pc:picChg>
      </pc:sldChg>
      <pc:sldChg chg="addSp delSp modSp mod">
        <pc:chgData name="Luca Quaglino" userId="13aa7bc4e5d08c99" providerId="LiveId" clId="{41F6E1E9-36FC-47D0-9C8C-918F204F076E}" dt="2024-04-29T10:41:51.156" v="218" actId="171"/>
        <pc:sldMkLst>
          <pc:docMk/>
          <pc:sldMk cId="267211671" sldId="267"/>
        </pc:sldMkLst>
        <pc:spChg chg="mod">
          <ac:chgData name="Luca Quaglino" userId="13aa7bc4e5d08c99" providerId="LiveId" clId="{41F6E1E9-36FC-47D0-9C8C-918F204F076E}" dt="2024-04-29T10:37:53.641" v="56" actId="20577"/>
          <ac:spMkLst>
            <pc:docMk/>
            <pc:sldMk cId="267211671" sldId="267"/>
            <ac:spMk id="3" creationId="{746CBD8D-4C78-E09A-D765-B11B65195DD6}"/>
          </ac:spMkLst>
        </pc:spChg>
        <pc:picChg chg="del">
          <ac:chgData name="Luca Quaglino" userId="13aa7bc4e5d08c99" providerId="LiveId" clId="{41F6E1E9-36FC-47D0-9C8C-918F204F076E}" dt="2024-04-29T10:41:48.075" v="215" actId="478"/>
          <ac:picMkLst>
            <pc:docMk/>
            <pc:sldMk cId="267211671" sldId="267"/>
            <ac:picMk id="4" creationId="{990CBEDA-E4AF-3F19-1E57-E8A07D679448}"/>
          </ac:picMkLst>
        </pc:picChg>
        <pc:picChg chg="add mod ord">
          <ac:chgData name="Luca Quaglino" userId="13aa7bc4e5d08c99" providerId="LiveId" clId="{41F6E1E9-36FC-47D0-9C8C-918F204F076E}" dt="2024-04-29T10:41:51.156" v="218" actId="171"/>
          <ac:picMkLst>
            <pc:docMk/>
            <pc:sldMk cId="267211671" sldId="267"/>
            <ac:picMk id="5" creationId="{322CA626-5EDB-97B0-1781-F23CC121E69B}"/>
          </ac:picMkLst>
        </pc:picChg>
      </pc:sldChg>
      <pc:sldChg chg="addSp delSp modSp mod">
        <pc:chgData name="Luca Quaglino" userId="13aa7bc4e5d08c99" providerId="LiveId" clId="{41F6E1E9-36FC-47D0-9C8C-918F204F076E}" dt="2024-04-29T10:41:57.351" v="222" actId="171"/>
        <pc:sldMkLst>
          <pc:docMk/>
          <pc:sldMk cId="94813413" sldId="268"/>
        </pc:sldMkLst>
        <pc:spChg chg="mod">
          <ac:chgData name="Luca Quaglino" userId="13aa7bc4e5d08c99" providerId="LiveId" clId="{41F6E1E9-36FC-47D0-9C8C-918F204F076E}" dt="2024-04-29T10:38:42.776" v="142" actId="20577"/>
          <ac:spMkLst>
            <pc:docMk/>
            <pc:sldMk cId="94813413" sldId="268"/>
            <ac:spMk id="3" creationId="{746CBD8D-4C78-E09A-D765-B11B65195DD6}"/>
          </ac:spMkLst>
        </pc:spChg>
        <pc:picChg chg="del">
          <ac:chgData name="Luca Quaglino" userId="13aa7bc4e5d08c99" providerId="LiveId" clId="{41F6E1E9-36FC-47D0-9C8C-918F204F076E}" dt="2024-04-29T10:41:54.093" v="219" actId="478"/>
          <ac:picMkLst>
            <pc:docMk/>
            <pc:sldMk cId="94813413" sldId="268"/>
            <ac:picMk id="4" creationId="{990CBEDA-E4AF-3F19-1E57-E8A07D679448}"/>
          </ac:picMkLst>
        </pc:picChg>
        <pc:picChg chg="add mod ord">
          <ac:chgData name="Luca Quaglino" userId="13aa7bc4e5d08c99" providerId="LiveId" clId="{41F6E1E9-36FC-47D0-9C8C-918F204F076E}" dt="2024-04-29T10:41:57.351" v="222" actId="171"/>
          <ac:picMkLst>
            <pc:docMk/>
            <pc:sldMk cId="94813413" sldId="268"/>
            <ac:picMk id="5" creationId="{00F28B0D-1F8F-033F-1489-967C29F4A640}"/>
          </ac:picMkLst>
        </pc:picChg>
      </pc:sldChg>
      <pc:sldChg chg="addSp delSp modSp mod">
        <pc:chgData name="Luca Quaglino" userId="13aa7bc4e5d08c99" providerId="LiveId" clId="{41F6E1E9-36FC-47D0-9C8C-918F204F076E}" dt="2024-04-29T12:58:30.945" v="266" actId="27636"/>
        <pc:sldMkLst>
          <pc:docMk/>
          <pc:sldMk cId="946656473" sldId="269"/>
        </pc:sldMkLst>
        <pc:spChg chg="mod">
          <ac:chgData name="Luca Quaglino" userId="13aa7bc4e5d08c99" providerId="LiveId" clId="{41F6E1E9-36FC-47D0-9C8C-918F204F076E}" dt="2024-04-29T12:58:30.945" v="266" actId="27636"/>
          <ac:spMkLst>
            <pc:docMk/>
            <pc:sldMk cId="946656473" sldId="269"/>
            <ac:spMk id="3" creationId="{746CBD8D-4C78-E09A-D765-B11B65195DD6}"/>
          </ac:spMkLst>
        </pc:spChg>
        <pc:picChg chg="del">
          <ac:chgData name="Luca Quaglino" userId="13aa7bc4e5d08c99" providerId="LiveId" clId="{41F6E1E9-36FC-47D0-9C8C-918F204F076E}" dt="2024-04-29T10:42:01.271" v="223" actId="478"/>
          <ac:picMkLst>
            <pc:docMk/>
            <pc:sldMk cId="946656473" sldId="269"/>
            <ac:picMk id="4" creationId="{990CBEDA-E4AF-3F19-1E57-E8A07D679448}"/>
          </ac:picMkLst>
        </pc:picChg>
        <pc:picChg chg="add mod ord">
          <ac:chgData name="Luca Quaglino" userId="13aa7bc4e5d08c99" providerId="LiveId" clId="{41F6E1E9-36FC-47D0-9C8C-918F204F076E}" dt="2024-04-29T10:42:05.251" v="226" actId="171"/>
          <ac:picMkLst>
            <pc:docMk/>
            <pc:sldMk cId="946656473" sldId="269"/>
            <ac:picMk id="5" creationId="{B7B334BF-624B-014A-768D-659273EFD9E2}"/>
          </ac:picMkLst>
        </pc:picChg>
      </pc:sldChg>
      <pc:sldChg chg="addSp delSp modSp mod">
        <pc:chgData name="Luca Quaglino" userId="13aa7bc4e5d08c99" providerId="LiveId" clId="{41F6E1E9-36FC-47D0-9C8C-918F204F076E}" dt="2024-04-29T10:42:12.412" v="230" actId="171"/>
        <pc:sldMkLst>
          <pc:docMk/>
          <pc:sldMk cId="1050602188" sldId="270"/>
        </pc:sldMkLst>
        <pc:spChg chg="mod">
          <ac:chgData name="Luca Quaglino" userId="13aa7bc4e5d08c99" providerId="LiveId" clId="{41F6E1E9-36FC-47D0-9C8C-918F204F076E}" dt="2024-04-29T10:40:10.653" v="151" actId="20577"/>
          <ac:spMkLst>
            <pc:docMk/>
            <pc:sldMk cId="1050602188" sldId="270"/>
            <ac:spMk id="3" creationId="{746CBD8D-4C78-E09A-D765-B11B65195DD6}"/>
          </ac:spMkLst>
        </pc:spChg>
        <pc:picChg chg="del">
          <ac:chgData name="Luca Quaglino" userId="13aa7bc4e5d08c99" providerId="LiveId" clId="{41F6E1E9-36FC-47D0-9C8C-918F204F076E}" dt="2024-04-29T10:42:09.113" v="227" actId="478"/>
          <ac:picMkLst>
            <pc:docMk/>
            <pc:sldMk cId="1050602188" sldId="270"/>
            <ac:picMk id="4" creationId="{990CBEDA-E4AF-3F19-1E57-E8A07D679448}"/>
          </ac:picMkLst>
        </pc:picChg>
        <pc:picChg chg="add mod ord">
          <ac:chgData name="Luca Quaglino" userId="13aa7bc4e5d08c99" providerId="LiveId" clId="{41F6E1E9-36FC-47D0-9C8C-918F204F076E}" dt="2024-04-29T10:42:12.412" v="230" actId="171"/>
          <ac:picMkLst>
            <pc:docMk/>
            <pc:sldMk cId="1050602188" sldId="270"/>
            <ac:picMk id="5" creationId="{AF46DC0C-BB2C-DF71-B285-073941DCC1B0}"/>
          </ac:picMkLst>
        </pc:picChg>
      </pc:sldChg>
      <pc:sldChg chg="addSp delSp modSp mod">
        <pc:chgData name="Luca Quaglino" userId="13aa7bc4e5d08c99" providerId="LiveId" clId="{41F6E1E9-36FC-47D0-9C8C-918F204F076E}" dt="2024-04-29T10:42:18.350" v="234" actId="171"/>
        <pc:sldMkLst>
          <pc:docMk/>
          <pc:sldMk cId="3471209715" sldId="271"/>
        </pc:sldMkLst>
        <pc:spChg chg="mod">
          <ac:chgData name="Luca Quaglino" userId="13aa7bc4e5d08c99" providerId="LiveId" clId="{41F6E1E9-36FC-47D0-9C8C-918F204F076E}" dt="2024-04-29T10:41:22.919" v="210" actId="20577"/>
          <ac:spMkLst>
            <pc:docMk/>
            <pc:sldMk cId="3471209715" sldId="271"/>
            <ac:spMk id="3" creationId="{746CBD8D-4C78-E09A-D765-B11B65195DD6}"/>
          </ac:spMkLst>
        </pc:spChg>
        <pc:picChg chg="del">
          <ac:chgData name="Luca Quaglino" userId="13aa7bc4e5d08c99" providerId="LiveId" clId="{41F6E1E9-36FC-47D0-9C8C-918F204F076E}" dt="2024-04-29T10:42:15.224" v="231" actId="478"/>
          <ac:picMkLst>
            <pc:docMk/>
            <pc:sldMk cId="3471209715" sldId="271"/>
            <ac:picMk id="4" creationId="{990CBEDA-E4AF-3F19-1E57-E8A07D679448}"/>
          </ac:picMkLst>
        </pc:picChg>
        <pc:picChg chg="add mod ord">
          <ac:chgData name="Luca Quaglino" userId="13aa7bc4e5d08c99" providerId="LiveId" clId="{41F6E1E9-36FC-47D0-9C8C-918F204F076E}" dt="2024-04-29T10:42:18.350" v="234" actId="171"/>
          <ac:picMkLst>
            <pc:docMk/>
            <pc:sldMk cId="3471209715" sldId="271"/>
            <ac:picMk id="5" creationId="{9A774F85-9A3A-75BC-27DE-FB553A8C4454}"/>
          </ac:picMkLst>
        </pc:picChg>
      </pc:sldChg>
    </pc:docChg>
  </pc:docChgLst>
  <pc:docChgLst>
    <pc:chgData name="Luca Quaglino" userId="13aa7bc4e5d08c99" providerId="LiveId" clId="{81431AA2-687A-4DBB-B8E3-513AEA2A7FCF}"/>
    <pc:docChg chg="undo redo custSel addSld delSld modSld sldOrd addMainMaster modMainMaster">
      <pc:chgData name="Luca Quaglino" userId="13aa7bc4e5d08c99" providerId="LiveId" clId="{81431AA2-687A-4DBB-B8E3-513AEA2A7FCF}" dt="2024-04-29T08:52:52.052" v="416" actId="113"/>
      <pc:docMkLst>
        <pc:docMk/>
      </pc:docMkLst>
      <pc:sldChg chg="addSp modSp mod">
        <pc:chgData name="Luca Quaglino" userId="13aa7bc4e5d08c99" providerId="LiveId" clId="{81431AA2-687A-4DBB-B8E3-513AEA2A7FCF}" dt="2024-04-22T09:33:21.138" v="190" actId="20577"/>
        <pc:sldMkLst>
          <pc:docMk/>
          <pc:sldMk cId="656509488" sldId="256"/>
        </pc:sldMkLst>
        <pc:spChg chg="mod">
          <ac:chgData name="Luca Quaglino" userId="13aa7bc4e5d08c99" providerId="LiveId" clId="{81431AA2-687A-4DBB-B8E3-513AEA2A7FCF}" dt="2024-04-22T09:33:13.038" v="154" actId="20577"/>
          <ac:spMkLst>
            <pc:docMk/>
            <pc:sldMk cId="656509488" sldId="256"/>
            <ac:spMk id="2" creationId="{5E9EE314-0ECA-AD60-CD1F-0D44CDBE0942}"/>
          </ac:spMkLst>
        </pc:spChg>
        <pc:spChg chg="mod">
          <ac:chgData name="Luca Quaglino" userId="13aa7bc4e5d08c99" providerId="LiveId" clId="{81431AA2-687A-4DBB-B8E3-513AEA2A7FCF}" dt="2024-04-22T09:33:21.138" v="190" actId="20577"/>
          <ac:spMkLst>
            <pc:docMk/>
            <pc:sldMk cId="656509488" sldId="256"/>
            <ac:spMk id="3" creationId="{A6EFC735-9BAB-D465-649C-74C570C9C637}"/>
          </ac:spMkLst>
        </pc:spChg>
        <pc:picChg chg="add mod ord modCrop">
          <ac:chgData name="Luca Quaglino" userId="13aa7bc4e5d08c99" providerId="LiveId" clId="{81431AA2-687A-4DBB-B8E3-513AEA2A7FCF}" dt="2024-04-22T08:26:59.394" v="26" actId="14100"/>
          <ac:picMkLst>
            <pc:docMk/>
            <pc:sldMk cId="656509488" sldId="256"/>
            <ac:picMk id="5" creationId="{93A6863D-BAB5-FFBB-E582-94984601FAC5}"/>
          </ac:picMkLst>
        </pc:picChg>
      </pc:sldChg>
      <pc:sldChg chg="new del">
        <pc:chgData name="Luca Quaglino" userId="13aa7bc4e5d08c99" providerId="LiveId" clId="{81431AA2-687A-4DBB-B8E3-513AEA2A7FCF}" dt="2024-04-29T08:27:51.148" v="415" actId="47"/>
        <pc:sldMkLst>
          <pc:docMk/>
          <pc:sldMk cId="1405732286" sldId="257"/>
        </pc:sldMkLst>
      </pc:sldChg>
      <pc:sldChg chg="addSp delSp modSp add mod">
        <pc:chgData name="Luca Quaglino" userId="13aa7bc4e5d08c99" providerId="LiveId" clId="{81431AA2-687A-4DBB-B8E3-513AEA2A7FCF}" dt="2024-04-22T08:54:41.730" v="98" actId="732"/>
        <pc:sldMkLst>
          <pc:docMk/>
          <pc:sldMk cId="1663427725" sldId="258"/>
        </pc:sldMkLst>
        <pc:picChg chg="del">
          <ac:chgData name="Luca Quaglino" userId="13aa7bc4e5d08c99" providerId="LiveId" clId="{81431AA2-687A-4DBB-B8E3-513AEA2A7FCF}" dt="2024-04-22T08:30:50.680" v="41" actId="478"/>
          <ac:picMkLst>
            <pc:docMk/>
            <pc:sldMk cId="1663427725" sldId="258"/>
            <ac:picMk id="5" creationId="{93A6863D-BAB5-FFBB-E582-94984601FAC5}"/>
          </ac:picMkLst>
        </pc:picChg>
        <pc:picChg chg="add del mod ord modCrop">
          <ac:chgData name="Luca Quaglino" userId="13aa7bc4e5d08c99" providerId="LiveId" clId="{81431AA2-687A-4DBB-B8E3-513AEA2A7FCF}" dt="2024-04-22T08:53:39.496" v="89" actId="478"/>
          <ac:picMkLst>
            <pc:docMk/>
            <pc:sldMk cId="1663427725" sldId="258"/>
            <ac:picMk id="6" creationId="{FA7D527B-45FF-0B27-7B5A-50FCF97280BB}"/>
          </ac:picMkLst>
        </pc:picChg>
        <pc:picChg chg="add mod modCrop">
          <ac:chgData name="Luca Quaglino" userId="13aa7bc4e5d08c99" providerId="LiveId" clId="{81431AA2-687A-4DBB-B8E3-513AEA2A7FCF}" dt="2024-04-22T08:54:41.730" v="98" actId="732"/>
          <ac:picMkLst>
            <pc:docMk/>
            <pc:sldMk cId="1663427725" sldId="258"/>
            <ac:picMk id="8" creationId="{9D413AD8-9ADC-97C8-B685-0495BBC85E40}"/>
          </ac:picMkLst>
        </pc:picChg>
      </pc:sldChg>
      <pc:sldChg chg="addSp delSp modSp add mod">
        <pc:chgData name="Luca Quaglino" userId="13aa7bc4e5d08c99" providerId="LiveId" clId="{81431AA2-687A-4DBB-B8E3-513AEA2A7FCF}" dt="2024-04-22T09:02:29.462" v="105" actId="732"/>
        <pc:sldMkLst>
          <pc:docMk/>
          <pc:sldMk cId="3403528522" sldId="259"/>
        </pc:sldMkLst>
        <pc:picChg chg="add del mod modCrop">
          <ac:chgData name="Luca Quaglino" userId="13aa7bc4e5d08c99" providerId="LiveId" clId="{81431AA2-687A-4DBB-B8E3-513AEA2A7FCF}" dt="2024-04-22T08:53:42.121" v="90" actId="478"/>
          <ac:picMkLst>
            <pc:docMk/>
            <pc:sldMk cId="3403528522" sldId="259"/>
            <ac:picMk id="5" creationId="{726C6167-8639-3978-689E-D2EC492AEF59}"/>
          </ac:picMkLst>
        </pc:picChg>
        <pc:picChg chg="del">
          <ac:chgData name="Luca Quaglino" userId="13aa7bc4e5d08c99" providerId="LiveId" clId="{81431AA2-687A-4DBB-B8E3-513AEA2A7FCF}" dt="2024-04-22T08:32:18.127" v="53" actId="478"/>
          <ac:picMkLst>
            <pc:docMk/>
            <pc:sldMk cId="3403528522" sldId="259"/>
            <ac:picMk id="6" creationId="{FA7D527B-45FF-0B27-7B5A-50FCF97280BB}"/>
          </ac:picMkLst>
        </pc:picChg>
        <pc:picChg chg="add mod modCrop">
          <ac:chgData name="Luca Quaglino" userId="13aa7bc4e5d08c99" providerId="LiveId" clId="{81431AA2-687A-4DBB-B8E3-513AEA2A7FCF}" dt="2024-04-22T09:02:29.462" v="105" actId="732"/>
          <ac:picMkLst>
            <pc:docMk/>
            <pc:sldMk cId="3403528522" sldId="259"/>
            <ac:picMk id="8" creationId="{78BA6BC3-DD76-F41C-E725-22BF2E5AF860}"/>
          </ac:picMkLst>
        </pc:picChg>
      </pc:sldChg>
      <pc:sldChg chg="addSp delSp modSp add mod">
        <pc:chgData name="Luca Quaglino" userId="13aa7bc4e5d08c99" providerId="LiveId" clId="{81431AA2-687A-4DBB-B8E3-513AEA2A7FCF}" dt="2024-04-22T09:05:22.042" v="125" actId="732"/>
        <pc:sldMkLst>
          <pc:docMk/>
          <pc:sldMk cId="2898450167" sldId="260"/>
        </pc:sldMkLst>
        <pc:picChg chg="del">
          <ac:chgData name="Luca Quaglino" userId="13aa7bc4e5d08c99" providerId="LiveId" clId="{81431AA2-687A-4DBB-B8E3-513AEA2A7FCF}" dt="2024-04-22T08:33:25.312" v="65" actId="478"/>
          <ac:picMkLst>
            <pc:docMk/>
            <pc:sldMk cId="2898450167" sldId="260"/>
            <ac:picMk id="5" creationId="{726C6167-8639-3978-689E-D2EC492AEF59}"/>
          </ac:picMkLst>
        </pc:picChg>
        <pc:picChg chg="add del mod modCrop">
          <ac:chgData name="Luca Quaglino" userId="13aa7bc4e5d08c99" providerId="LiveId" clId="{81431AA2-687A-4DBB-B8E3-513AEA2A7FCF}" dt="2024-04-22T08:53:45.199" v="91" actId="478"/>
          <ac:picMkLst>
            <pc:docMk/>
            <pc:sldMk cId="2898450167" sldId="260"/>
            <ac:picMk id="6" creationId="{30CE3D95-418B-C9FB-E8F7-1377B16B3AC3}"/>
          </ac:picMkLst>
        </pc:picChg>
        <pc:picChg chg="add del mod modCrop">
          <ac:chgData name="Luca Quaglino" userId="13aa7bc4e5d08c99" providerId="LiveId" clId="{81431AA2-687A-4DBB-B8E3-513AEA2A7FCF}" dt="2024-04-22T09:03:22.937" v="112" actId="478"/>
          <ac:picMkLst>
            <pc:docMk/>
            <pc:sldMk cId="2898450167" sldId="260"/>
            <ac:picMk id="8" creationId="{E67F340F-C100-ADE6-4A4E-9F651B6A05BF}"/>
          </ac:picMkLst>
        </pc:picChg>
        <pc:picChg chg="add mod modCrop">
          <ac:chgData name="Luca Quaglino" userId="13aa7bc4e5d08c99" providerId="LiveId" clId="{81431AA2-687A-4DBB-B8E3-513AEA2A7FCF}" dt="2024-04-22T09:05:22.042" v="125" actId="732"/>
          <ac:picMkLst>
            <pc:docMk/>
            <pc:sldMk cId="2898450167" sldId="260"/>
            <ac:picMk id="10" creationId="{09DA1509-9372-5F27-7BC1-4A4FBFD80894}"/>
          </ac:picMkLst>
        </pc:picChg>
      </pc:sldChg>
      <pc:sldChg chg="addSp delSp modSp add mod">
        <pc:chgData name="Luca Quaglino" userId="13aa7bc4e5d08c99" providerId="LiveId" clId="{81431AA2-687A-4DBB-B8E3-513AEA2A7FCF}" dt="2024-04-22T09:09:28.491" v="131" actId="732"/>
        <pc:sldMkLst>
          <pc:docMk/>
          <pc:sldMk cId="848078580" sldId="261"/>
        </pc:sldMkLst>
        <pc:picChg chg="add del mod modCrop">
          <ac:chgData name="Luca Quaglino" userId="13aa7bc4e5d08c99" providerId="LiveId" clId="{81431AA2-687A-4DBB-B8E3-513AEA2A7FCF}" dt="2024-04-22T08:53:48.886" v="92" actId="478"/>
          <ac:picMkLst>
            <pc:docMk/>
            <pc:sldMk cId="848078580" sldId="261"/>
            <ac:picMk id="5" creationId="{A202F0A3-E3E6-0A21-E88A-B385C5561E3F}"/>
          </ac:picMkLst>
        </pc:picChg>
        <pc:picChg chg="del">
          <ac:chgData name="Luca Quaglino" userId="13aa7bc4e5d08c99" providerId="LiveId" clId="{81431AA2-687A-4DBB-B8E3-513AEA2A7FCF}" dt="2024-04-22T08:52:21.553" v="77" actId="478"/>
          <ac:picMkLst>
            <pc:docMk/>
            <pc:sldMk cId="848078580" sldId="261"/>
            <ac:picMk id="6" creationId="{30CE3D95-418B-C9FB-E8F7-1377B16B3AC3}"/>
          </ac:picMkLst>
        </pc:picChg>
        <pc:picChg chg="add mod modCrop">
          <ac:chgData name="Luca Quaglino" userId="13aa7bc4e5d08c99" providerId="LiveId" clId="{81431AA2-687A-4DBB-B8E3-513AEA2A7FCF}" dt="2024-04-22T09:09:28.491" v="131" actId="732"/>
          <ac:picMkLst>
            <pc:docMk/>
            <pc:sldMk cId="848078580" sldId="261"/>
            <ac:picMk id="8" creationId="{88FB93F2-E9E3-F978-656D-2C7C86998ABC}"/>
          </ac:picMkLst>
        </pc:picChg>
      </pc:sldChg>
      <pc:sldChg chg="addSp delSp modSp add mod">
        <pc:chgData name="Luca Quaglino" userId="13aa7bc4e5d08c99" providerId="LiveId" clId="{81431AA2-687A-4DBB-B8E3-513AEA2A7FCF}" dt="2024-04-22T09:32:52.742" v="137" actId="732"/>
        <pc:sldMkLst>
          <pc:docMk/>
          <pc:sldMk cId="1423227943" sldId="262"/>
        </pc:sldMkLst>
        <pc:picChg chg="add mod modCrop">
          <ac:chgData name="Luca Quaglino" userId="13aa7bc4e5d08c99" providerId="LiveId" clId="{81431AA2-687A-4DBB-B8E3-513AEA2A7FCF}" dt="2024-04-22T09:32:52.742" v="137" actId="732"/>
          <ac:picMkLst>
            <pc:docMk/>
            <pc:sldMk cId="1423227943" sldId="262"/>
            <ac:picMk id="5" creationId="{C9B52117-2515-F524-2520-7E7FEA6E8F21}"/>
          </ac:picMkLst>
        </pc:picChg>
        <pc:picChg chg="del">
          <ac:chgData name="Luca Quaglino" userId="13aa7bc4e5d08c99" providerId="LiveId" clId="{81431AA2-687A-4DBB-B8E3-513AEA2A7FCF}" dt="2024-04-22T09:32:32.447" v="133" actId="478"/>
          <ac:picMkLst>
            <pc:docMk/>
            <pc:sldMk cId="1423227943" sldId="262"/>
            <ac:picMk id="8" creationId="{88FB93F2-E9E3-F978-656D-2C7C86998ABC}"/>
          </ac:picMkLst>
        </pc:picChg>
      </pc:sldChg>
      <pc:sldChg chg="add ord">
        <pc:chgData name="Luca Quaglino" userId="13aa7bc4e5d08c99" providerId="LiveId" clId="{81431AA2-687A-4DBB-B8E3-513AEA2A7FCF}" dt="2024-04-22T09:33:29.645" v="193"/>
        <pc:sldMkLst>
          <pc:docMk/>
          <pc:sldMk cId="1065545444" sldId="263"/>
        </pc:sldMkLst>
      </pc:sldChg>
      <pc:sldChg chg="addSp delSp modSp add mod">
        <pc:chgData name="Luca Quaglino" userId="13aa7bc4e5d08c99" providerId="LiveId" clId="{81431AA2-687A-4DBB-B8E3-513AEA2A7FCF}" dt="2024-04-22T09:34:58.876" v="200" actId="14100"/>
        <pc:sldMkLst>
          <pc:docMk/>
          <pc:sldMk cId="2882203844" sldId="264"/>
        </pc:sldMkLst>
        <pc:picChg chg="del">
          <ac:chgData name="Luca Quaglino" userId="13aa7bc4e5d08c99" providerId="LiveId" clId="{81431AA2-687A-4DBB-B8E3-513AEA2A7FCF}" dt="2024-04-22T09:34:43.908" v="195" actId="478"/>
          <ac:picMkLst>
            <pc:docMk/>
            <pc:sldMk cId="2882203844" sldId="264"/>
            <ac:picMk id="5" creationId="{C9B52117-2515-F524-2520-7E7FEA6E8F21}"/>
          </ac:picMkLst>
        </pc:picChg>
        <pc:picChg chg="add mod">
          <ac:chgData name="Luca Quaglino" userId="13aa7bc4e5d08c99" providerId="LiveId" clId="{81431AA2-687A-4DBB-B8E3-513AEA2A7FCF}" dt="2024-04-22T09:34:58.876" v="200" actId="14100"/>
          <ac:picMkLst>
            <pc:docMk/>
            <pc:sldMk cId="2882203844" sldId="264"/>
            <ac:picMk id="6" creationId="{B508F78D-D9BD-2244-D487-5E49DD554EF1}"/>
          </ac:picMkLst>
        </pc:picChg>
      </pc:sldChg>
      <pc:sldChg chg="addSp delSp modSp add mod">
        <pc:chgData name="Luca Quaglino" userId="13aa7bc4e5d08c99" providerId="LiveId" clId="{81431AA2-687A-4DBB-B8E3-513AEA2A7FCF}" dt="2024-04-22T09:44:29.263" v="295" actId="1076"/>
        <pc:sldMkLst>
          <pc:docMk/>
          <pc:sldMk cId="471581448" sldId="265"/>
        </pc:sldMkLst>
        <pc:spChg chg="mod">
          <ac:chgData name="Luca Quaglino" userId="13aa7bc4e5d08c99" providerId="LiveId" clId="{81431AA2-687A-4DBB-B8E3-513AEA2A7FCF}" dt="2024-04-22T09:38:49.506" v="237" actId="20577"/>
          <ac:spMkLst>
            <pc:docMk/>
            <pc:sldMk cId="471581448" sldId="265"/>
            <ac:spMk id="2" creationId="{5E9EE314-0ECA-AD60-CD1F-0D44CDBE0942}"/>
          </ac:spMkLst>
        </pc:spChg>
        <pc:spChg chg="del">
          <ac:chgData name="Luca Quaglino" userId="13aa7bc4e5d08c99" providerId="LiveId" clId="{81431AA2-687A-4DBB-B8E3-513AEA2A7FCF}" dt="2024-04-22T09:44:00.702" v="290" actId="478"/>
          <ac:spMkLst>
            <pc:docMk/>
            <pc:sldMk cId="471581448" sldId="265"/>
            <ac:spMk id="3" creationId="{A6EFC735-9BAB-D465-649C-74C570C9C637}"/>
          </ac:spMkLst>
        </pc:spChg>
        <pc:picChg chg="add del mod">
          <ac:chgData name="Luca Quaglino" userId="13aa7bc4e5d08c99" providerId="LiveId" clId="{81431AA2-687A-4DBB-B8E3-513AEA2A7FCF}" dt="2024-04-22T09:37:53.751" v="206" actId="478"/>
          <ac:picMkLst>
            <pc:docMk/>
            <pc:sldMk cId="471581448" sldId="265"/>
            <ac:picMk id="5" creationId="{F062303F-3C28-999B-2D30-588A85DAA7E7}"/>
          </ac:picMkLst>
        </pc:picChg>
        <pc:picChg chg="del">
          <ac:chgData name="Luca Quaglino" userId="13aa7bc4e5d08c99" providerId="LiveId" clId="{81431AA2-687A-4DBB-B8E3-513AEA2A7FCF}" dt="2024-04-22T09:37:42.299" v="202" actId="478"/>
          <ac:picMkLst>
            <pc:docMk/>
            <pc:sldMk cId="471581448" sldId="265"/>
            <ac:picMk id="6" creationId="{B508F78D-D9BD-2244-D487-5E49DD554EF1}"/>
          </ac:picMkLst>
        </pc:picChg>
        <pc:picChg chg="add mod ord modCrop">
          <ac:chgData name="Luca Quaglino" userId="13aa7bc4e5d08c99" providerId="LiveId" clId="{81431AA2-687A-4DBB-B8E3-513AEA2A7FCF}" dt="2024-04-22T09:38:22.661" v="214" actId="171"/>
          <ac:picMkLst>
            <pc:docMk/>
            <pc:sldMk cId="471581448" sldId="265"/>
            <ac:picMk id="8" creationId="{9BDD87B8-DE03-ACA5-24B2-96ACBE403585}"/>
          </ac:picMkLst>
        </pc:picChg>
        <pc:picChg chg="add mod">
          <ac:chgData name="Luca Quaglino" userId="13aa7bc4e5d08c99" providerId="LiveId" clId="{81431AA2-687A-4DBB-B8E3-513AEA2A7FCF}" dt="2024-04-22T09:44:29.263" v="295" actId="1076"/>
          <ac:picMkLst>
            <pc:docMk/>
            <pc:sldMk cId="471581448" sldId="265"/>
            <ac:picMk id="10" creationId="{31919330-1C59-6790-E201-80C70C8F8580}"/>
          </ac:picMkLst>
        </pc:picChg>
      </pc:sldChg>
      <pc:sldChg chg="add del">
        <pc:chgData name="Luca Quaglino" userId="13aa7bc4e5d08c99" providerId="LiveId" clId="{81431AA2-687A-4DBB-B8E3-513AEA2A7FCF}" dt="2024-04-22T09:53:55.908" v="414" actId="47"/>
        <pc:sldMkLst>
          <pc:docMk/>
          <pc:sldMk cId="3327117884" sldId="266"/>
        </pc:sldMkLst>
      </pc:sldChg>
      <pc:sldChg chg="addSp modSp new mod">
        <pc:chgData name="Luca Quaglino" userId="13aa7bc4e5d08c99" providerId="LiveId" clId="{81431AA2-687A-4DBB-B8E3-513AEA2A7FCF}" dt="2024-04-22T09:49:09.611" v="304" actId="113"/>
        <pc:sldMkLst>
          <pc:docMk/>
          <pc:sldMk cId="267211671" sldId="267"/>
        </pc:sldMkLst>
        <pc:spChg chg="mod">
          <ac:chgData name="Luca Quaglino" userId="13aa7bc4e5d08c99" providerId="LiveId" clId="{81431AA2-687A-4DBB-B8E3-513AEA2A7FCF}" dt="2024-04-22T09:43:31.296" v="288" actId="122"/>
          <ac:spMkLst>
            <pc:docMk/>
            <pc:sldMk cId="267211671" sldId="267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49:09.611" v="304" actId="113"/>
          <ac:spMkLst>
            <pc:docMk/>
            <pc:sldMk cId="267211671" sldId="267"/>
            <ac:spMk id="3" creationId="{746CBD8D-4C78-E09A-D765-B11B65195DD6}"/>
          </ac:spMkLst>
        </pc:spChg>
        <pc:picChg chg="add mod ord">
          <ac:chgData name="Luca Quaglino" userId="13aa7bc4e5d08c99" providerId="LiveId" clId="{81431AA2-687A-4DBB-B8E3-513AEA2A7FCF}" dt="2024-04-22T09:39:27.002" v="242" actId="171"/>
          <ac:picMkLst>
            <pc:docMk/>
            <pc:sldMk cId="267211671" sldId="267"/>
            <ac:picMk id="4" creationId="{990CBEDA-E4AF-3F19-1E57-E8A07D679448}"/>
          </ac:picMkLst>
        </pc:picChg>
      </pc:sldChg>
      <pc:sldChg chg="modSp add mod">
        <pc:chgData name="Luca Quaglino" userId="13aa7bc4e5d08c99" providerId="LiveId" clId="{81431AA2-687A-4DBB-B8E3-513AEA2A7FCF}" dt="2024-04-22T09:50:21.541" v="311" actId="113"/>
        <pc:sldMkLst>
          <pc:docMk/>
          <pc:sldMk cId="94813413" sldId="268"/>
        </pc:sldMkLst>
        <pc:spChg chg="mod">
          <ac:chgData name="Luca Quaglino" userId="13aa7bc4e5d08c99" providerId="LiveId" clId="{81431AA2-687A-4DBB-B8E3-513AEA2A7FCF}" dt="2024-04-22T09:50:21.541" v="311" actId="113"/>
          <ac:spMkLst>
            <pc:docMk/>
            <pc:sldMk cId="94813413" sldId="268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9T08:52:52.052" v="416" actId="113"/>
        <pc:sldMkLst>
          <pc:docMk/>
          <pc:sldMk cId="946656473" sldId="269"/>
        </pc:sldMkLst>
        <pc:spChg chg="mod">
          <ac:chgData name="Luca Quaglino" userId="13aa7bc4e5d08c99" providerId="LiveId" clId="{81431AA2-687A-4DBB-B8E3-513AEA2A7FCF}" dt="2024-04-22T09:52:11.756" v="373" actId="20577"/>
          <ac:spMkLst>
            <pc:docMk/>
            <pc:sldMk cId="946656473" sldId="269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9T08:52:52.052" v="416" actId="113"/>
          <ac:spMkLst>
            <pc:docMk/>
            <pc:sldMk cId="946656473" sldId="269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2T09:52:33.473" v="387" actId="113"/>
        <pc:sldMkLst>
          <pc:docMk/>
          <pc:sldMk cId="1050602188" sldId="270"/>
        </pc:sldMkLst>
        <pc:spChg chg="mod">
          <ac:chgData name="Luca Quaglino" userId="13aa7bc4e5d08c99" providerId="LiveId" clId="{81431AA2-687A-4DBB-B8E3-513AEA2A7FCF}" dt="2024-04-22T09:52:18.802" v="384" actId="6549"/>
          <ac:spMkLst>
            <pc:docMk/>
            <pc:sldMk cId="1050602188" sldId="270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52:33.473" v="387" actId="113"/>
          <ac:spMkLst>
            <pc:docMk/>
            <pc:sldMk cId="1050602188" sldId="270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2T09:53:41.159" v="413" actId="20577"/>
        <pc:sldMkLst>
          <pc:docMk/>
          <pc:sldMk cId="3471209715" sldId="271"/>
        </pc:sldMkLst>
        <pc:spChg chg="mod">
          <ac:chgData name="Luca Quaglino" userId="13aa7bc4e5d08c99" providerId="LiveId" clId="{81431AA2-687A-4DBB-B8E3-513AEA2A7FCF}" dt="2024-04-22T09:53:33.816" v="411" actId="20577"/>
          <ac:spMkLst>
            <pc:docMk/>
            <pc:sldMk cId="3471209715" sldId="271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53:41.159" v="413" actId="20577"/>
          <ac:spMkLst>
            <pc:docMk/>
            <pc:sldMk cId="3471209715" sldId="271"/>
            <ac:spMk id="3" creationId="{746CBD8D-4C78-E09A-D765-B11B65195DD6}"/>
          </ac:spMkLst>
        </pc:spChg>
      </pc:sldChg>
      <pc:sldMasterChg chg="modSp addSldLayout delSldLayout modSldLayout">
        <pc:chgData name="Luca Quaglino" userId="13aa7bc4e5d08c99" providerId="LiveId" clId="{81431AA2-687A-4DBB-B8E3-513AEA2A7FCF}" dt="2024-04-22T09:45:02.140" v="297" actId="1076"/>
        <pc:sldMasterMkLst>
          <pc:docMk/>
          <pc:sldMasterMk cId="2744667306" sldId="2147483648"/>
        </pc:sldMasterMkLst>
        <pc:spChg chg="mod">
          <ac:chgData name="Luca Quaglino" userId="13aa7bc4e5d08c99" providerId="LiveId" clId="{81431AA2-687A-4DBB-B8E3-513AEA2A7FCF}" dt="2024-04-22T08:14:11.833" v="10" actId="2711"/>
          <ac:spMkLst>
            <pc:docMk/>
            <pc:sldMasterMk cId="2744667306" sldId="2147483648"/>
            <ac:spMk id="2" creationId="{6BE49B1A-18CB-CC24-C6F0-D4C66C9A75AD}"/>
          </ac:spMkLst>
        </pc:spChg>
        <pc:spChg chg="mod">
          <ac:chgData name="Luca Quaglino" userId="13aa7bc4e5d08c99" providerId="LiveId" clId="{81431AA2-687A-4DBB-B8E3-513AEA2A7FCF}" dt="2024-04-22T08:14:25.660" v="11" actId="2711"/>
          <ac:spMkLst>
            <pc:docMk/>
            <pc:sldMasterMk cId="2744667306" sldId="2147483648"/>
            <ac:spMk id="3" creationId="{FB52EBE3-E792-F3E8-79FB-A5F28CFD84DB}"/>
          </ac:spMkLst>
        </pc:spChg>
        <pc:sldLayoutChg chg="modSp mod">
          <pc:chgData name="Luca Quaglino" userId="13aa7bc4e5d08c99" providerId="LiveId" clId="{81431AA2-687A-4DBB-B8E3-513AEA2A7FCF}" dt="2024-04-22T09:45:02.140" v="297" actId="1076"/>
          <pc:sldLayoutMkLst>
            <pc:docMk/>
            <pc:sldMasterMk cId="2744667306" sldId="2147483648"/>
            <pc:sldLayoutMk cId="232943596" sldId="2147483649"/>
          </pc:sldLayoutMkLst>
          <pc:spChg chg="mod">
            <ac:chgData name="Luca Quaglino" userId="13aa7bc4e5d08c99" providerId="LiveId" clId="{81431AA2-687A-4DBB-B8E3-513AEA2A7FCF}" dt="2024-04-22T09:45:02.140" v="297" actId="1076"/>
            <ac:spMkLst>
              <pc:docMk/>
              <pc:sldMasterMk cId="2744667306" sldId="2147483648"/>
              <pc:sldLayoutMk cId="232943596" sldId="2147483649"/>
              <ac:spMk id="2" creationId="{2AEDE55D-471A-D32E-75D5-9EAF6ED6B604}"/>
            </ac:spMkLst>
          </pc:spChg>
        </pc:sldLayoutChg>
        <pc:sldLayoutChg chg="modSp mod">
          <pc:chgData name="Luca Quaglino" userId="13aa7bc4e5d08c99" providerId="LiveId" clId="{81431AA2-687A-4DBB-B8E3-513AEA2A7FCF}" dt="2024-04-22T09:43:18.422" v="287" actId="14100"/>
          <pc:sldLayoutMkLst>
            <pc:docMk/>
            <pc:sldMasterMk cId="2744667306" sldId="2147483648"/>
            <pc:sldLayoutMk cId="291970022" sldId="2147483650"/>
          </pc:sldLayoutMkLst>
          <pc:spChg chg="mod">
            <ac:chgData name="Luca Quaglino" userId="13aa7bc4e5d08c99" providerId="LiveId" clId="{81431AA2-687A-4DBB-B8E3-513AEA2A7FCF}" dt="2024-04-22T09:42:15.098" v="251" actId="14100"/>
            <ac:spMkLst>
              <pc:docMk/>
              <pc:sldMasterMk cId="2744667306" sldId="2147483648"/>
              <pc:sldLayoutMk cId="291970022" sldId="2147483650"/>
              <ac:spMk id="2" creationId="{ED16BC8C-6A28-5577-E7E6-1852D6A36171}"/>
            </ac:spMkLst>
          </pc:spChg>
          <pc:spChg chg="mod">
            <ac:chgData name="Luca Quaglino" userId="13aa7bc4e5d08c99" providerId="LiveId" clId="{81431AA2-687A-4DBB-B8E3-513AEA2A7FCF}" dt="2024-04-22T09:43:18.422" v="287" actId="14100"/>
            <ac:spMkLst>
              <pc:docMk/>
              <pc:sldMasterMk cId="2744667306" sldId="2147483648"/>
              <pc:sldLayoutMk cId="291970022" sldId="2147483650"/>
              <ac:spMk id="3" creationId="{E93203D1-3BC3-D72E-8C08-25EE8F97F042}"/>
            </ac:spMkLst>
          </pc:spChg>
        </pc:sldLayoutChg>
        <pc:sldLayoutChg chg="new del mod">
          <pc:chgData name="Luca Quaglino" userId="13aa7bc4e5d08c99" providerId="LiveId" clId="{81431AA2-687A-4DBB-B8E3-513AEA2A7FCF}" dt="2024-04-22T08:09:57.026" v="1" actId="11236"/>
          <pc:sldLayoutMkLst>
            <pc:docMk/>
            <pc:sldMasterMk cId="2744667306" sldId="2147483648"/>
            <pc:sldLayoutMk cId="1164791768" sldId="2147483660"/>
          </pc:sldLayoutMkLst>
        </pc:sldLayoutChg>
      </pc:sldMasterChg>
      <pc:sldMasterChg chg="modSp new mod addSldLayout">
        <pc:chgData name="Luca Quaglino" userId="13aa7bc4e5d08c99" providerId="LiveId" clId="{81431AA2-687A-4DBB-B8E3-513AEA2A7FCF}" dt="2024-04-22T09:41:22.972" v="249" actId="735"/>
        <pc:sldMasterMkLst>
          <pc:docMk/>
          <pc:sldMasterMk cId="222311304" sldId="2147483660"/>
        </pc:sldMasterMkLst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867514077" sldId="2147483661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601763238" sldId="2147483662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104451523" sldId="2147483663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298166550" sldId="2147483664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089648962" sldId="2147483665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638052808" sldId="2147483666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799755346" sldId="2147483667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355987562" sldId="2147483668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728517191" sldId="2147483669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506699045" sldId="2147483670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816118709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DE55D-471A-D32E-75D5-9EAF6ED6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8616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EBED7-F337-1CD3-A6A7-DFC2BCBB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AF04A-AA8A-25F2-A183-9938A5AD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C5B7E-6436-8BB2-EC6F-A58A8AE4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775E0-9D93-6E63-BAB8-7087129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55F99-3062-40E4-0BAA-9A1856C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517647-DCBB-A17C-F443-644D8B8C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A88264-6175-8B33-B9E8-64E6508B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716E2-814D-C261-73CD-BF02FAF0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D391A-C60E-4C26-1608-901E117F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959661-86A1-D397-1E17-1F2893C8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13445A-DCAA-8D5C-743F-C9A3784E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B8660-9C09-B530-FDDD-23A9D04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FF749-F86E-091A-A6B4-70C5BF32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1BBCB-4155-2540-4642-B53CF12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2E348-E11A-BE59-4F04-46105899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CB737-4A49-75D0-531C-CFDD5718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41921-B26C-6C8C-107A-8EC653F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7FF77-E480-7388-9DB8-B54B5AD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E390-49E4-9BFE-8F1B-4761FA6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1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F04DF-39A7-2E91-7608-E3E68A0F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2DE04D-F74F-BDD5-9581-F37C23E0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775B9-4516-2466-F9E3-E04C658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04B90C-E4F7-AFD6-E051-A688495D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490D9-0458-91A5-D9AB-C12D63D3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6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66FAE-841B-6E96-0939-E52D40ED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B0C6D7-510F-C441-109E-05F4A2B6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51417-3C66-7D6F-1EA4-432BA96B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F9361-425E-01CB-1045-36B67051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A74C6-43F8-FE6E-EDB6-650D9952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7D447-7F2D-04D0-E5AA-70490F7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8604E-6971-AF1A-D14E-322B7FD3E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DFAA87-54B1-361C-E65D-AF8FAE53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B1CB2A-5615-79F7-1E32-91CAFEB8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885571-F934-576E-6D2F-7121288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29659-4E26-E6C0-FB5A-4876442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6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40CB4-73A3-AB9D-D828-8AADEFD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E2114-06E5-89B7-6A6F-03366C49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E26E6A-9324-3866-D0D7-423FD0A8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4D0A4-2ED0-469F-870A-99692EC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EFF5DA-AEB9-DE6D-E9C6-BC0A29921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71C34E-AA24-A139-07D0-87E4EFD0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0E5D1F-D91F-8349-4F00-56E1D316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9A6446-179C-7D7C-D840-7D27CDC6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64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423FA-ACD7-4EB6-E7EB-D92DCA10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8B8869-F1BE-D9E3-3B88-77B14E03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A02CCE-859E-0842-992A-A9A00B60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D9631-E308-6D4E-500E-68D360F1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5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1DEA73-CF0D-DFA3-350C-3D2B489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F802A3-F124-FE5B-FBF0-6A1F3FFE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02C58-6C3E-1679-B6D4-2FDA16C8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5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4B78B-11D4-6F5E-3F1F-65AD063E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3A1D4-D4A0-A3B4-80EA-9E688640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D89B9A-E648-6CEF-53E3-F0134200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83A254-DD16-DC3E-BB78-E33556DA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A0746A-083A-8191-FD4C-79107C6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39B5DB-2FA8-9AFC-5EEE-21C7961E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6BC8C-6A28-5577-E7E6-1852D6A3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4" y="365125"/>
            <a:ext cx="7427494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203D1-3BC3-D72E-8C08-25EE8F97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5683"/>
            <a:ext cx="10647947" cy="401127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A9607-7B55-908E-35B0-C030C04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B7BB2-2644-075E-FD71-1778448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A5F7C-95AF-A41F-FE0E-120C96C8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7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6E249-6610-8BD4-6727-567AC35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176088-4F9E-3760-AA7F-A2EAE01A8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D0CA51-FFF4-2433-5368-A1407789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3DC968-9086-76F4-2576-F777AD2A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6DBD10-5D08-73F0-5244-F5754C5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5CBE27-4902-CE18-7233-09DE041C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5D8A3-2D68-E8C8-8C0E-59763379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7AF9C3-B5C2-C5C8-EE7B-1FAFC631A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B646A-7C27-468A-B27B-8ABE226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885AE-8E9C-E914-5437-D046E3D1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E1D28-B359-DAA0-7DE7-018D52E8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A6F5B1-575D-1C51-37F8-BF13A36F2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CD762F-E3B8-60E6-04C5-A656AA784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6ECC2-1DDE-78C1-4480-AEB6522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85183B-84DF-AEFC-7BFC-755837E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8FCE3-E3BA-2869-CB22-E522511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1F87B-8AF6-4816-653C-F3D03817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0A811-309F-D425-8485-036CDF6D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66B85-BC86-8335-F3B6-BACBE9A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026BB-EFAC-35AF-AF2A-950D3C5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BD530-E42B-0F39-321D-48FA28DA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B711-B7C5-7B12-E4A4-FC3062C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F0294-6CA8-6966-33AA-5B7A1622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36CB71-E200-98AF-9923-3E3821DA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B6F8D1-7E26-8654-A66A-31BF5E4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231C8-0ECD-1C70-9791-E5B288E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22DC2-B854-31A9-28EA-690F8E9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32873-0182-F0C5-A7CD-739B5D0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5A0F7-2B2D-AF0C-5887-C7BA4D13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2A2A69-53A0-BCE7-040F-874B3249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6C3971-9558-C7AA-666B-85C97DE21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6F199-1A8D-5411-49F4-66E998F24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306C09-5B15-3A36-81C8-DB69116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E2EBA2-D2A7-EE3E-8D87-536C70B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901864-E6B1-E54D-A83E-1487CEFE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09166-2B9B-1347-5AC9-6CA65AA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1D6672-9EE0-230B-C048-2BEE4769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3E7DB7-E828-4CB7-DCAA-3555CD80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A44C7-EC33-384B-4846-B6551D9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8C19B9-91EA-493F-06D1-FD4F2B11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FC9FA3-C288-F3D0-9428-3E41F686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F3EB82-212C-571F-B549-49B09F8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9998-0C7D-2F79-3A71-B78B698A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F787F-6EE6-8ADB-FA7C-AA7003DA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3ED8BA-E8A4-0CC1-762E-4B2D9D80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7E91C-12F3-AA8F-B075-2EED9CF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C4516B-CF78-555F-D601-4F1BBEDB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BE9E33-0424-7FC4-ADE8-D156027E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3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4373-BA86-8283-0832-D433CB53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D3202-F2FC-428F-5FAE-FCA7FDAF9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35264D-35E6-02CF-01C7-5F1F9AE8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2F066-E63C-112B-4A47-3A9C9907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D73A8-0FCC-475B-5559-5DE5FF0F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71B9CE-AAAA-3546-99D6-4EF8BFEA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E49B1A-18CB-CC24-C6F0-D4C66C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52EBE3-E792-F3E8-79FB-A5F28CFD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A55A6-E9D2-236B-3808-37DB702DC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A49CDF-AD71-8A9C-8221-0DFF40876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4EA54-5CCA-CF03-2A9A-91995584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ria Sans Libre" panose="020006030000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6D4C19-4D7E-1171-97D9-DB5407FB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8E2021-16C0-B0E2-0856-BC34C8D4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3396D-11B4-3EE5-D04B-6B9300C99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D3928-0CC6-0A47-C529-F3316CE2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04E85B-8C45-AD27-6274-6F34B518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te bambini, Biglietto Post-it&#10;&#10;Descrizione generata automaticamente">
            <a:extLst>
              <a:ext uri="{FF2B5EF4-FFF2-40B4-BE49-F238E27FC236}">
                <a16:creationId xmlns:a16="http://schemas.microsoft.com/office/drawing/2014/main" id="{93A6863D-BAB5-FFBB-E582-94984601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808" r="944" b="2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Preghiera </a:t>
            </a:r>
            <a:r>
              <a:rPr lang="it-IT" dirty="0" err="1"/>
              <a:t>ViaVai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Mi indicherai il sentiero della vita</a:t>
            </a:r>
          </a:p>
        </p:txBody>
      </p:sp>
    </p:spTree>
    <p:extLst>
      <p:ext uri="{BB962C8B-B14F-4D97-AF65-F5344CB8AC3E}">
        <p14:creationId xmlns:p14="http://schemas.microsoft.com/office/powerpoint/2010/main" val="65650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glietto Post-it, Arte bambini&#10;&#10;Descrizione generata automaticamente">
            <a:extLst>
              <a:ext uri="{FF2B5EF4-FFF2-40B4-BE49-F238E27FC236}">
                <a16:creationId xmlns:a16="http://schemas.microsoft.com/office/drawing/2014/main" id="{9421F885-B3A3-CC21-5AC8-BD824BDB9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Decidere di affrontare le proprie paure</a:t>
            </a:r>
          </a:p>
        </p:txBody>
      </p:sp>
      <p:pic>
        <p:nvPicPr>
          <p:cNvPr id="4" name="Immagine 3" descr="Immagine che contiene schizzo, arte, illustrazione&#10;&#10;Descrizione generata automaticamente">
            <a:extLst>
              <a:ext uri="{FF2B5EF4-FFF2-40B4-BE49-F238E27FC236}">
                <a16:creationId xmlns:a16="http://schemas.microsoft.com/office/drawing/2014/main" id="{DF9DF164-8EA0-E715-0BCA-72CDA1C5E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93" y="3294534"/>
            <a:ext cx="3042551" cy="28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8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glietto Post-it, Arte bambini&#10;&#10;Descrizione generata automaticamente">
            <a:extLst>
              <a:ext uri="{FF2B5EF4-FFF2-40B4-BE49-F238E27FC236}">
                <a16:creationId xmlns:a16="http://schemas.microsoft.com/office/drawing/2014/main" id="{322CA626-5EDB-97B0-1781-F23CC121E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Entrare in 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Viene accesa la settima candela posta sull’altare che identifica il passo del “decidere”. Si canta l’antifona: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Mi indicherai il sentiero della vita, gioia piena alla tua presenza.</a:t>
            </a:r>
          </a:p>
          <a:p>
            <a:pPr marL="0" indent="0">
              <a:buNone/>
            </a:pPr>
            <a:r>
              <a:rPr lang="it-IT" b="1" dirty="0"/>
              <a:t>Mi Indicherai il sentiero della vita, dolcezza senza fine alla tua destra.</a:t>
            </a:r>
          </a:p>
        </p:txBody>
      </p:sp>
    </p:spTree>
    <p:extLst>
      <p:ext uri="{BB962C8B-B14F-4D97-AF65-F5344CB8AC3E}">
        <p14:creationId xmlns:p14="http://schemas.microsoft.com/office/powerpoint/2010/main" val="26721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glietto Post-it, Arte bambini&#10;&#10;Descrizione generata automaticamente">
            <a:extLst>
              <a:ext uri="{FF2B5EF4-FFF2-40B4-BE49-F238E27FC236}">
                <a16:creationId xmlns:a16="http://schemas.microsoft.com/office/drawing/2014/main" id="{00F28B0D-1F8F-033F-1489-967C29F4A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Entrare in 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Invito alla preghiera</a:t>
            </a:r>
          </a:p>
          <a:p>
            <a:pPr marL="0" indent="0">
              <a:buNone/>
            </a:pPr>
            <a:r>
              <a:rPr lang="it-IT" dirty="0"/>
              <a:t>G. Nel nome del Padre…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L. Vogliamo imparare a decidere</a:t>
            </a:r>
          </a:p>
          <a:p>
            <a:pPr marL="0" indent="0">
              <a:buNone/>
            </a:pPr>
            <a:r>
              <a:rPr lang="it-IT" b="1" dirty="0"/>
              <a:t>T. Pregando come preghi tu.</a:t>
            </a:r>
          </a:p>
          <a:p>
            <a:pPr marL="0" indent="0">
              <a:buNone/>
            </a:pPr>
            <a:r>
              <a:rPr lang="it-IT" dirty="0"/>
              <a:t>L. Vogliamo imparare a decidere</a:t>
            </a:r>
          </a:p>
          <a:p>
            <a:pPr marL="0" indent="0">
              <a:buNone/>
            </a:pPr>
            <a:r>
              <a:rPr lang="it-IT" b="1" dirty="0"/>
              <a:t>T. Sconfiggendo il male che ci schiaccia.</a:t>
            </a:r>
          </a:p>
        </p:txBody>
      </p:sp>
    </p:spTree>
    <p:extLst>
      <p:ext uri="{BB962C8B-B14F-4D97-AF65-F5344CB8AC3E}">
        <p14:creationId xmlns:p14="http://schemas.microsoft.com/office/powerpoint/2010/main" val="9481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glietto Post-it, Arte bambini&#10;&#10;Descrizione generata automaticamente">
            <a:extLst>
              <a:ext uri="{FF2B5EF4-FFF2-40B4-BE49-F238E27FC236}">
                <a16:creationId xmlns:a16="http://schemas.microsoft.com/office/drawing/2014/main" id="{B7B334BF-624B-014A-768D-659273EFD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L. Ascoltiamo il Vangelo secondo Luca. (</a:t>
            </a:r>
            <a:r>
              <a:rPr lang="it-IT" i="1" dirty="0"/>
              <a:t>Lc</a:t>
            </a:r>
            <a:r>
              <a:rPr lang="it-IT" dirty="0"/>
              <a:t> 22,39-42.45-46)				</a:t>
            </a:r>
            <a:r>
              <a:rPr lang="it-IT" b="1" dirty="0"/>
              <a:t>T. La tua Parola ci renda simili a te, Signore.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quel tempo. Il Signore Gesù uscì e andò, come al solito, al monte degli Ulivi; anche i discepoli lo seguirono. Giunto sul luogo, disse loro: "Pregate, per non entrare in tentazione". Poi si allontanò da loro circa un tiro di sasso, cadde in ginocchio e pregava dicendo: "Padre, se vuoi, allontana da me questo calice! Tuttavia non sia fatta la mia, ma la tua volontà". 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4665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glietto Post-it, Arte bambini&#10;&#10;Descrizione generata automaticamente">
            <a:extLst>
              <a:ext uri="{FF2B5EF4-FFF2-40B4-BE49-F238E27FC236}">
                <a16:creationId xmlns:a16="http://schemas.microsoft.com/office/drawing/2014/main" id="{AF46DC0C-BB2C-DF71-B285-073941DCC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Poi, rialzatosi dalla preghiera, andò dai discepoli e li trovò che dormivano per la tristezza. E disse loro: "Perché dormite? Alzatevi e pregate, per non entrare in tentazione".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Parola del Signore.</a:t>
            </a:r>
          </a:p>
          <a:p>
            <a:pPr marL="0" indent="0">
              <a:buNone/>
            </a:pPr>
            <a:r>
              <a:rPr lang="it-IT" b="1" dirty="0"/>
              <a:t>T. Lode a te, o Cristo.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5060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glietto Post-it, Arte bambini&#10;&#10;Descrizione generata automaticamente">
            <a:extLst>
              <a:ext uri="{FF2B5EF4-FFF2-40B4-BE49-F238E27FC236}">
                <a16:creationId xmlns:a16="http://schemas.microsoft.com/office/drawing/2014/main" id="{9A774F85-9A3A-75BC-27DE-FB553A8C4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Intercessioni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Preghiamo insieme e diciamo: “Ascoltaci, Signore”</a:t>
            </a:r>
          </a:p>
          <a:p>
            <a:pPr marL="0" indent="0">
              <a:buNone/>
            </a:pPr>
            <a:r>
              <a:rPr lang="it-IT" dirty="0"/>
              <a:t>- Ti preghiamo per quelle persone che vivono nella paura e non riescono a scegliere il bene.</a:t>
            </a:r>
          </a:p>
          <a:p>
            <a:pPr marL="0" indent="0">
              <a:buNone/>
            </a:pPr>
            <a:r>
              <a:rPr lang="it-IT" dirty="0"/>
              <a:t>- Ti preghiamo per quanti sono schiacciati dal male, perché sperimentino che Gesù è compagno del loro sconforto.</a:t>
            </a:r>
          </a:p>
          <a:p>
            <a:pPr marL="0" indent="0">
              <a:buNone/>
            </a:pPr>
            <a:r>
              <a:rPr lang="it-IT" dirty="0"/>
              <a:t>- Ti preghiamo per ciascuno di noi, perché impariamo a non scappare di fronte alle nostre paure, ma a superarle con audacia.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Canto finale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7120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te bambini, Biglietto Post-it&#10;&#10;Descrizione generata automaticamente">
            <a:extLst>
              <a:ext uri="{FF2B5EF4-FFF2-40B4-BE49-F238E27FC236}">
                <a16:creationId xmlns:a16="http://schemas.microsoft.com/office/drawing/2014/main" id="{93A6863D-BAB5-FFBB-E582-94984601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808" r="944" b="2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r>
              <a:rPr lang="it-IT" dirty="0"/>
              <a:t>Canto finale</a:t>
            </a:r>
          </a:p>
        </p:txBody>
      </p:sp>
    </p:spTree>
    <p:extLst>
      <p:ext uri="{BB962C8B-B14F-4D97-AF65-F5344CB8AC3E}">
        <p14:creationId xmlns:p14="http://schemas.microsoft.com/office/powerpoint/2010/main" val="1065545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350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Averia Sans Libre</vt:lpstr>
      <vt:lpstr>Tema di Office</vt:lpstr>
      <vt:lpstr>Personalizza struttura</vt:lpstr>
      <vt:lpstr>Preghiera ViaVai </vt:lpstr>
      <vt:lpstr>Decidere di affrontare le proprie paure</vt:lpstr>
      <vt:lpstr>Entrare in preghiera</vt:lpstr>
      <vt:lpstr>Entrare in preghiera</vt:lpstr>
      <vt:lpstr>Parola di Dio</vt:lpstr>
      <vt:lpstr>Parola di Dio</vt:lpstr>
      <vt:lpstr>Intercessioni</vt:lpstr>
      <vt:lpstr>Canto finale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Quaglino</dc:creator>
  <cp:lastModifiedBy>Luca Quaglino</cp:lastModifiedBy>
  <cp:revision>1</cp:revision>
  <dcterms:created xsi:type="dcterms:W3CDTF">2024-04-22T08:01:33Z</dcterms:created>
  <dcterms:modified xsi:type="dcterms:W3CDTF">2024-04-29T12:58:45Z</dcterms:modified>
</cp:coreProperties>
</file>