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F5C54F-F739-429A-B6F0-9C4C3652943B}" v="8" dt="2024-04-29T12:59:39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20F5C54F-F739-429A-B6F0-9C4C3652943B}"/>
    <pc:docChg chg="custSel addSld delSld modSld">
      <pc:chgData name="Luca Quaglino" userId="13aa7bc4e5d08c99" providerId="LiveId" clId="{20F5C54F-F739-429A-B6F0-9C4C3652943B}" dt="2024-04-29T12:59:39.725" v="331"/>
      <pc:docMkLst>
        <pc:docMk/>
      </pc:docMkLst>
      <pc:sldChg chg="del">
        <pc:chgData name="Luca Quaglino" userId="13aa7bc4e5d08c99" providerId="LiveId" clId="{20F5C54F-F739-429A-B6F0-9C4C3652943B}" dt="2024-04-29T10:48:12.438" v="308" actId="47"/>
        <pc:sldMkLst>
          <pc:docMk/>
          <pc:sldMk cId="1663427725" sldId="258"/>
        </pc:sldMkLst>
      </pc:sldChg>
      <pc:sldChg chg="del">
        <pc:chgData name="Luca Quaglino" userId="13aa7bc4e5d08c99" providerId="LiveId" clId="{20F5C54F-F739-429A-B6F0-9C4C3652943B}" dt="2024-04-29T10:48:12.704" v="309" actId="47"/>
        <pc:sldMkLst>
          <pc:docMk/>
          <pc:sldMk cId="3403528522" sldId="259"/>
        </pc:sldMkLst>
      </pc:sldChg>
      <pc:sldChg chg="del">
        <pc:chgData name="Luca Quaglino" userId="13aa7bc4e5d08c99" providerId="LiveId" clId="{20F5C54F-F739-429A-B6F0-9C4C3652943B}" dt="2024-04-29T10:48:12.891" v="310" actId="47"/>
        <pc:sldMkLst>
          <pc:docMk/>
          <pc:sldMk cId="2898450167" sldId="260"/>
        </pc:sldMkLst>
      </pc:sldChg>
      <pc:sldChg chg="del">
        <pc:chgData name="Luca Quaglino" userId="13aa7bc4e5d08c99" providerId="LiveId" clId="{20F5C54F-F739-429A-B6F0-9C4C3652943B}" dt="2024-04-29T10:48:13.079" v="311" actId="47"/>
        <pc:sldMkLst>
          <pc:docMk/>
          <pc:sldMk cId="848078580" sldId="261"/>
        </pc:sldMkLst>
      </pc:sldChg>
      <pc:sldChg chg="del">
        <pc:chgData name="Luca Quaglino" userId="13aa7bc4e5d08c99" providerId="LiveId" clId="{20F5C54F-F739-429A-B6F0-9C4C3652943B}" dt="2024-04-29T10:48:13.675" v="312" actId="47"/>
        <pc:sldMkLst>
          <pc:docMk/>
          <pc:sldMk cId="1423227943" sldId="262"/>
        </pc:sldMkLst>
      </pc:sldChg>
      <pc:sldChg chg="add del">
        <pc:chgData name="Luca Quaglino" userId="13aa7bc4e5d08c99" providerId="LiveId" clId="{20F5C54F-F739-429A-B6F0-9C4C3652943B}" dt="2024-04-29T12:59:39.725" v="331"/>
        <pc:sldMkLst>
          <pc:docMk/>
          <pc:sldMk cId="1065545444" sldId="263"/>
        </pc:sldMkLst>
      </pc:sldChg>
      <pc:sldChg chg="del">
        <pc:chgData name="Luca Quaglino" userId="13aa7bc4e5d08c99" providerId="LiveId" clId="{20F5C54F-F739-429A-B6F0-9C4C3652943B}" dt="2024-04-29T10:48:14.109" v="313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20F5C54F-F739-429A-B6F0-9C4C3652943B}" dt="2024-04-29T10:47:35.180" v="287" actId="171"/>
        <pc:sldMkLst>
          <pc:docMk/>
          <pc:sldMk cId="471581448" sldId="265"/>
        </pc:sldMkLst>
        <pc:spChg chg="mod">
          <ac:chgData name="Luca Quaglino" userId="13aa7bc4e5d08c99" providerId="LiveId" clId="{20F5C54F-F739-429A-B6F0-9C4C3652943B}" dt="2024-04-29T10:43:28.174" v="32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20F5C54F-F739-429A-B6F0-9C4C3652943B}" dt="2024-04-29T10:43:55.794" v="38" actId="171"/>
          <ac:picMkLst>
            <pc:docMk/>
            <pc:sldMk cId="471581448" sldId="265"/>
            <ac:picMk id="4" creationId="{C1236F0C-8A63-BC8D-C987-4D29F43BDA91}"/>
          </ac:picMkLst>
        </pc:picChg>
        <pc:picChg chg="add mod ord">
          <ac:chgData name="Luca Quaglino" userId="13aa7bc4e5d08c99" providerId="LiveId" clId="{20F5C54F-F739-429A-B6F0-9C4C3652943B}" dt="2024-04-29T10:47:35.180" v="287" actId="171"/>
          <ac:picMkLst>
            <pc:docMk/>
            <pc:sldMk cId="471581448" sldId="265"/>
            <ac:picMk id="5" creationId="{DDBFF260-F174-BB20-1F79-A3A3F078F031}"/>
          </ac:picMkLst>
        </pc:picChg>
        <pc:picChg chg="del">
          <ac:chgData name="Luca Quaglino" userId="13aa7bc4e5d08c99" providerId="LiveId" clId="{20F5C54F-F739-429A-B6F0-9C4C3652943B}" dt="2024-04-29T10:47:31.947" v="284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20F5C54F-F739-429A-B6F0-9C4C3652943B}" dt="2024-04-29T10:43:57.502" v="39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20F5C54F-F739-429A-B6F0-9C4C3652943B}" dt="2024-04-29T10:47:42.458" v="291" actId="171"/>
        <pc:sldMkLst>
          <pc:docMk/>
          <pc:sldMk cId="267211671" sldId="267"/>
        </pc:sldMkLst>
        <pc:spChg chg="mod">
          <ac:chgData name="Luca Quaglino" userId="13aa7bc4e5d08c99" providerId="LiveId" clId="{20F5C54F-F739-429A-B6F0-9C4C3652943B}" dt="2024-04-29T10:44:06.023" v="48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20F5C54F-F739-429A-B6F0-9C4C3652943B}" dt="2024-04-29T10:47:38.760" v="288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20F5C54F-F739-429A-B6F0-9C4C3652943B}" dt="2024-04-29T10:47:42.458" v="291" actId="171"/>
          <ac:picMkLst>
            <pc:docMk/>
            <pc:sldMk cId="267211671" sldId="267"/>
            <ac:picMk id="5" creationId="{FA88B97C-BA79-876C-19C7-47292A8C53EA}"/>
          </ac:picMkLst>
        </pc:picChg>
      </pc:sldChg>
      <pc:sldChg chg="addSp delSp modSp mod">
        <pc:chgData name="Luca Quaglino" userId="13aa7bc4e5d08c99" providerId="LiveId" clId="{20F5C54F-F739-429A-B6F0-9C4C3652943B}" dt="2024-04-29T10:47:48.410" v="295" actId="171"/>
        <pc:sldMkLst>
          <pc:docMk/>
          <pc:sldMk cId="94813413" sldId="268"/>
        </pc:sldMkLst>
        <pc:spChg chg="mod">
          <ac:chgData name="Luca Quaglino" userId="13aa7bc4e5d08c99" providerId="LiveId" clId="{20F5C54F-F739-429A-B6F0-9C4C3652943B}" dt="2024-04-29T10:44:54.168" v="193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20F5C54F-F739-429A-B6F0-9C4C3652943B}" dt="2024-04-29T10:47:45.392" v="292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20F5C54F-F739-429A-B6F0-9C4C3652943B}" dt="2024-04-29T10:47:48.410" v="295" actId="171"/>
          <ac:picMkLst>
            <pc:docMk/>
            <pc:sldMk cId="94813413" sldId="268"/>
            <ac:picMk id="5" creationId="{21A6B623-A0A2-A4E9-8086-04232B7E11DE}"/>
          </ac:picMkLst>
        </pc:picChg>
      </pc:sldChg>
      <pc:sldChg chg="addSp delSp modSp mod">
        <pc:chgData name="Luca Quaglino" userId="13aa7bc4e5d08c99" providerId="LiveId" clId="{20F5C54F-F739-429A-B6F0-9C4C3652943B}" dt="2024-04-29T12:59:26.832" v="329" actId="20577"/>
        <pc:sldMkLst>
          <pc:docMk/>
          <pc:sldMk cId="946656473" sldId="269"/>
        </pc:sldMkLst>
        <pc:spChg chg="mod">
          <ac:chgData name="Luca Quaglino" userId="13aa7bc4e5d08c99" providerId="LiveId" clId="{20F5C54F-F739-429A-B6F0-9C4C3652943B}" dt="2024-04-29T12:59:26.832" v="329" actId="20577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20F5C54F-F739-429A-B6F0-9C4C3652943B}" dt="2024-04-29T10:47:51.710" v="296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20F5C54F-F739-429A-B6F0-9C4C3652943B}" dt="2024-04-29T10:47:54.710" v="299" actId="171"/>
          <ac:picMkLst>
            <pc:docMk/>
            <pc:sldMk cId="946656473" sldId="269"/>
            <ac:picMk id="5" creationId="{3C4FC567-C53B-65D3-DB0C-B55249D45848}"/>
          </ac:picMkLst>
        </pc:picChg>
      </pc:sldChg>
      <pc:sldChg chg="addSp delSp modSp mod">
        <pc:chgData name="Luca Quaglino" userId="13aa7bc4e5d08c99" providerId="LiveId" clId="{20F5C54F-F739-429A-B6F0-9C4C3652943B}" dt="2024-04-29T10:48:01.359" v="303" actId="171"/>
        <pc:sldMkLst>
          <pc:docMk/>
          <pc:sldMk cId="1050602188" sldId="270"/>
        </pc:sldMkLst>
        <pc:spChg chg="mod">
          <ac:chgData name="Luca Quaglino" userId="13aa7bc4e5d08c99" providerId="LiveId" clId="{20F5C54F-F739-429A-B6F0-9C4C3652943B}" dt="2024-04-29T10:46:06.500" v="206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20F5C54F-F739-429A-B6F0-9C4C3652943B}" dt="2024-04-29T10:47:58.060" v="300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20F5C54F-F739-429A-B6F0-9C4C3652943B}" dt="2024-04-29T10:48:01.359" v="303" actId="171"/>
          <ac:picMkLst>
            <pc:docMk/>
            <pc:sldMk cId="1050602188" sldId="270"/>
            <ac:picMk id="5" creationId="{F2423C8C-EF4F-8898-94C5-21A2360856FE}"/>
          </ac:picMkLst>
        </pc:picChg>
      </pc:sldChg>
      <pc:sldChg chg="addSp delSp modSp mod">
        <pc:chgData name="Luca Quaglino" userId="13aa7bc4e5d08c99" providerId="LiveId" clId="{20F5C54F-F739-429A-B6F0-9C4C3652943B}" dt="2024-04-29T10:48:07.657" v="307" actId="171"/>
        <pc:sldMkLst>
          <pc:docMk/>
          <pc:sldMk cId="3471209715" sldId="271"/>
        </pc:sldMkLst>
        <pc:spChg chg="mod">
          <ac:chgData name="Luca Quaglino" userId="13aa7bc4e5d08c99" providerId="LiveId" clId="{20F5C54F-F739-429A-B6F0-9C4C3652943B}" dt="2024-04-29T10:47:02.173" v="283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20F5C54F-F739-429A-B6F0-9C4C3652943B}" dt="2024-04-29T10:48:04.492" v="304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20F5C54F-F739-429A-B6F0-9C4C3652943B}" dt="2024-04-29T10:48:07.657" v="307" actId="171"/>
          <ac:picMkLst>
            <pc:docMk/>
            <pc:sldMk cId="3471209715" sldId="271"/>
            <ac:picMk id="5" creationId="{5B07F0D6-F275-441F-48C1-0763174C8129}"/>
          </ac:picMkLst>
        </pc:pic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DDBFF260-F174-BB20-1F79-A3A3F078F0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Camminare condividendo la fatica</a:t>
            </a:r>
          </a:p>
        </p:txBody>
      </p:sp>
      <p:pic>
        <p:nvPicPr>
          <p:cNvPr id="4" name="Immagine 3" descr="Immagine che contiene schizzo, disegno, cartone animato, illustrazione&#10;&#10;Descrizione generata automaticamente">
            <a:extLst>
              <a:ext uri="{FF2B5EF4-FFF2-40B4-BE49-F238E27FC236}">
                <a16:creationId xmlns:a16="http://schemas.microsoft.com/office/drawing/2014/main" id="{C1236F0C-8A63-BC8D-C987-4D29F43BDA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900" y="3286229"/>
            <a:ext cx="3060198" cy="288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FA88B97C-BA79-876C-19C7-47292A8C53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“camminare”.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21A6B623-A0A2-A4E9-8086-04232B7E1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E ti guardiamo portare i mali del mondo.</a:t>
            </a:r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E vorremmo aiutarti a portare un po’ di quel peso.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3C4FC567-C53B-65D3-DB0C-B55249D45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23,26-28)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Mentre conducevano via il Signore Gesù, fermarono un certo Simone di Cirene, che tornava dai campi, e gli misero addosso la croce, da portare dietro a Gesù.</a:t>
            </a:r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F2423C8C-EF4F-8898-94C5-21A236085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Lo seguiva una grande moltitudine di popolo e di donne, che si battevano il petto e facevano lamenti su di lui. Ma Gesù, voltandosi verso di loro, disse: "Figlie di Gerusalemme, non piangete su di me, ma piangete su voi stesse e sui vostri figli".</a:t>
            </a:r>
            <a:endParaRPr lang="it-IT" b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5B07F0D6-F275-441F-48C1-0763174C81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Ti preghiamo per tutti coloro che nella loro vita portano la croce di altri.</a:t>
            </a:r>
          </a:p>
          <a:p>
            <a:pPr marL="0" indent="0">
              <a:buNone/>
            </a:pPr>
            <a:r>
              <a:rPr lang="it-IT" dirty="0"/>
              <a:t>- Ti preghiamo per quelli che nella fatica si sentono soli, dona loro un cireneo che cammini a fianco a loro.</a:t>
            </a:r>
          </a:p>
          <a:p>
            <a:pPr marL="0" indent="0">
              <a:buNone/>
            </a:pPr>
            <a:r>
              <a:rPr lang="it-IT" dirty="0"/>
              <a:t>- Ti preghiamo per noi perché ci scopriamo cirenei per qualche nostro fratello o sorella che fatica nel cammino.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323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Camminare condividendo la fatica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2024-04-29T12:59:41Z</dcterms:modified>
</cp:coreProperties>
</file>