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65" r:id="rId4"/>
    <p:sldId id="267" r:id="rId5"/>
    <p:sldId id="268" r:id="rId6"/>
    <p:sldId id="269" r:id="rId7"/>
    <p:sldId id="270" r:id="rId8"/>
    <p:sldId id="271" r:id="rId9"/>
    <p:sldId id="263"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F0CA97-9817-4D85-9C76-C795F6D06185}" v="8" dt="2024-04-29T13:01:07.7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2" d="100"/>
          <a:sy n="62" d="100"/>
        </p:scale>
        <p:origin x="97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6/11/relationships/changesInfo" Target="changesInfos/changesInfo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a Quaglino" userId="13aa7bc4e5d08c99" providerId="LiveId" clId="{81431AA2-687A-4DBB-B8E3-513AEA2A7FCF}"/>
    <pc:docChg chg="undo redo custSel addSld delSld modSld sldOrd addMainMaster modMainMaster">
      <pc:chgData name="Luca Quaglino" userId="13aa7bc4e5d08c99" providerId="LiveId" clId="{81431AA2-687A-4DBB-B8E3-513AEA2A7FCF}" dt="2024-04-29T08:52:52.052" v="416" actId="113"/>
      <pc:docMkLst>
        <pc:docMk/>
      </pc:docMkLst>
      <pc:sldChg chg="addSp modSp mod">
        <pc:chgData name="Luca Quaglino" userId="13aa7bc4e5d08c99" providerId="LiveId" clId="{81431AA2-687A-4DBB-B8E3-513AEA2A7FCF}" dt="2024-04-22T09:33:21.138" v="190" actId="20577"/>
        <pc:sldMkLst>
          <pc:docMk/>
          <pc:sldMk cId="656509488" sldId="256"/>
        </pc:sldMkLst>
        <pc:spChg chg="mod">
          <ac:chgData name="Luca Quaglino" userId="13aa7bc4e5d08c99" providerId="LiveId" clId="{81431AA2-687A-4DBB-B8E3-513AEA2A7FCF}" dt="2024-04-22T09:33:13.038" v="154" actId="20577"/>
          <ac:spMkLst>
            <pc:docMk/>
            <pc:sldMk cId="656509488" sldId="256"/>
            <ac:spMk id="2" creationId="{5E9EE314-0ECA-AD60-CD1F-0D44CDBE0942}"/>
          </ac:spMkLst>
        </pc:spChg>
        <pc:spChg chg="mod">
          <ac:chgData name="Luca Quaglino" userId="13aa7bc4e5d08c99" providerId="LiveId" clId="{81431AA2-687A-4DBB-B8E3-513AEA2A7FCF}" dt="2024-04-22T09:33:21.138" v="190" actId="20577"/>
          <ac:spMkLst>
            <pc:docMk/>
            <pc:sldMk cId="656509488" sldId="256"/>
            <ac:spMk id="3" creationId="{A6EFC735-9BAB-D465-649C-74C570C9C637}"/>
          </ac:spMkLst>
        </pc:spChg>
        <pc:picChg chg="add mod ord modCrop">
          <ac:chgData name="Luca Quaglino" userId="13aa7bc4e5d08c99" providerId="LiveId" clId="{81431AA2-687A-4DBB-B8E3-513AEA2A7FCF}" dt="2024-04-22T08:26:59.394" v="26" actId="14100"/>
          <ac:picMkLst>
            <pc:docMk/>
            <pc:sldMk cId="656509488" sldId="256"/>
            <ac:picMk id="5" creationId="{93A6863D-BAB5-FFBB-E582-94984601FAC5}"/>
          </ac:picMkLst>
        </pc:picChg>
      </pc:sldChg>
      <pc:sldChg chg="new del">
        <pc:chgData name="Luca Quaglino" userId="13aa7bc4e5d08c99" providerId="LiveId" clId="{81431AA2-687A-4DBB-B8E3-513AEA2A7FCF}" dt="2024-04-29T08:27:51.148" v="415" actId="47"/>
        <pc:sldMkLst>
          <pc:docMk/>
          <pc:sldMk cId="1405732286" sldId="257"/>
        </pc:sldMkLst>
      </pc:sldChg>
      <pc:sldChg chg="addSp delSp modSp add mod">
        <pc:chgData name="Luca Quaglino" userId="13aa7bc4e5d08c99" providerId="LiveId" clId="{81431AA2-687A-4DBB-B8E3-513AEA2A7FCF}" dt="2024-04-22T08:54:41.730" v="98" actId="732"/>
        <pc:sldMkLst>
          <pc:docMk/>
          <pc:sldMk cId="1663427725" sldId="258"/>
        </pc:sldMkLst>
        <pc:picChg chg="del">
          <ac:chgData name="Luca Quaglino" userId="13aa7bc4e5d08c99" providerId="LiveId" clId="{81431AA2-687A-4DBB-B8E3-513AEA2A7FCF}" dt="2024-04-22T08:30:50.680" v="41" actId="478"/>
          <ac:picMkLst>
            <pc:docMk/>
            <pc:sldMk cId="1663427725" sldId="258"/>
            <ac:picMk id="5" creationId="{93A6863D-BAB5-FFBB-E582-94984601FAC5}"/>
          </ac:picMkLst>
        </pc:picChg>
        <pc:picChg chg="add del mod ord modCrop">
          <ac:chgData name="Luca Quaglino" userId="13aa7bc4e5d08c99" providerId="LiveId" clId="{81431AA2-687A-4DBB-B8E3-513AEA2A7FCF}" dt="2024-04-22T08:53:39.496" v="89" actId="478"/>
          <ac:picMkLst>
            <pc:docMk/>
            <pc:sldMk cId="1663427725" sldId="258"/>
            <ac:picMk id="6" creationId="{FA7D527B-45FF-0B27-7B5A-50FCF97280BB}"/>
          </ac:picMkLst>
        </pc:picChg>
        <pc:picChg chg="add mod modCrop">
          <ac:chgData name="Luca Quaglino" userId="13aa7bc4e5d08c99" providerId="LiveId" clId="{81431AA2-687A-4DBB-B8E3-513AEA2A7FCF}" dt="2024-04-22T08:54:41.730" v="98" actId="732"/>
          <ac:picMkLst>
            <pc:docMk/>
            <pc:sldMk cId="1663427725" sldId="258"/>
            <ac:picMk id="8" creationId="{9D413AD8-9ADC-97C8-B685-0495BBC85E40}"/>
          </ac:picMkLst>
        </pc:picChg>
      </pc:sldChg>
      <pc:sldChg chg="addSp delSp modSp add mod">
        <pc:chgData name="Luca Quaglino" userId="13aa7bc4e5d08c99" providerId="LiveId" clId="{81431AA2-687A-4DBB-B8E3-513AEA2A7FCF}" dt="2024-04-22T09:02:29.462" v="105" actId="732"/>
        <pc:sldMkLst>
          <pc:docMk/>
          <pc:sldMk cId="3403528522" sldId="259"/>
        </pc:sldMkLst>
        <pc:picChg chg="add del mod modCrop">
          <ac:chgData name="Luca Quaglino" userId="13aa7bc4e5d08c99" providerId="LiveId" clId="{81431AA2-687A-4DBB-B8E3-513AEA2A7FCF}" dt="2024-04-22T08:53:42.121" v="90" actId="478"/>
          <ac:picMkLst>
            <pc:docMk/>
            <pc:sldMk cId="3403528522" sldId="259"/>
            <ac:picMk id="5" creationId="{726C6167-8639-3978-689E-D2EC492AEF59}"/>
          </ac:picMkLst>
        </pc:picChg>
        <pc:picChg chg="del">
          <ac:chgData name="Luca Quaglino" userId="13aa7bc4e5d08c99" providerId="LiveId" clId="{81431AA2-687A-4DBB-B8E3-513AEA2A7FCF}" dt="2024-04-22T08:32:18.127" v="53" actId="478"/>
          <ac:picMkLst>
            <pc:docMk/>
            <pc:sldMk cId="3403528522" sldId="259"/>
            <ac:picMk id="6" creationId="{FA7D527B-45FF-0B27-7B5A-50FCF97280BB}"/>
          </ac:picMkLst>
        </pc:picChg>
        <pc:picChg chg="add mod modCrop">
          <ac:chgData name="Luca Quaglino" userId="13aa7bc4e5d08c99" providerId="LiveId" clId="{81431AA2-687A-4DBB-B8E3-513AEA2A7FCF}" dt="2024-04-22T09:02:29.462" v="105" actId="732"/>
          <ac:picMkLst>
            <pc:docMk/>
            <pc:sldMk cId="3403528522" sldId="259"/>
            <ac:picMk id="8" creationId="{78BA6BC3-DD76-F41C-E725-22BF2E5AF860}"/>
          </ac:picMkLst>
        </pc:picChg>
      </pc:sldChg>
      <pc:sldChg chg="addSp delSp modSp add mod">
        <pc:chgData name="Luca Quaglino" userId="13aa7bc4e5d08c99" providerId="LiveId" clId="{81431AA2-687A-4DBB-B8E3-513AEA2A7FCF}" dt="2024-04-22T09:05:22.042" v="125" actId="732"/>
        <pc:sldMkLst>
          <pc:docMk/>
          <pc:sldMk cId="2898450167" sldId="260"/>
        </pc:sldMkLst>
        <pc:picChg chg="del">
          <ac:chgData name="Luca Quaglino" userId="13aa7bc4e5d08c99" providerId="LiveId" clId="{81431AA2-687A-4DBB-B8E3-513AEA2A7FCF}" dt="2024-04-22T08:33:25.312" v="65" actId="478"/>
          <ac:picMkLst>
            <pc:docMk/>
            <pc:sldMk cId="2898450167" sldId="260"/>
            <ac:picMk id="5" creationId="{726C6167-8639-3978-689E-D2EC492AEF59}"/>
          </ac:picMkLst>
        </pc:picChg>
        <pc:picChg chg="add del mod modCrop">
          <ac:chgData name="Luca Quaglino" userId="13aa7bc4e5d08c99" providerId="LiveId" clId="{81431AA2-687A-4DBB-B8E3-513AEA2A7FCF}" dt="2024-04-22T08:53:45.199" v="91" actId="478"/>
          <ac:picMkLst>
            <pc:docMk/>
            <pc:sldMk cId="2898450167" sldId="260"/>
            <ac:picMk id="6" creationId="{30CE3D95-418B-C9FB-E8F7-1377B16B3AC3}"/>
          </ac:picMkLst>
        </pc:picChg>
        <pc:picChg chg="add del mod modCrop">
          <ac:chgData name="Luca Quaglino" userId="13aa7bc4e5d08c99" providerId="LiveId" clId="{81431AA2-687A-4DBB-B8E3-513AEA2A7FCF}" dt="2024-04-22T09:03:22.937" v="112" actId="478"/>
          <ac:picMkLst>
            <pc:docMk/>
            <pc:sldMk cId="2898450167" sldId="260"/>
            <ac:picMk id="8" creationId="{E67F340F-C100-ADE6-4A4E-9F651B6A05BF}"/>
          </ac:picMkLst>
        </pc:picChg>
        <pc:picChg chg="add mod modCrop">
          <ac:chgData name="Luca Quaglino" userId="13aa7bc4e5d08c99" providerId="LiveId" clId="{81431AA2-687A-4DBB-B8E3-513AEA2A7FCF}" dt="2024-04-22T09:05:22.042" v="125" actId="732"/>
          <ac:picMkLst>
            <pc:docMk/>
            <pc:sldMk cId="2898450167" sldId="260"/>
            <ac:picMk id="10" creationId="{09DA1509-9372-5F27-7BC1-4A4FBFD80894}"/>
          </ac:picMkLst>
        </pc:picChg>
      </pc:sldChg>
      <pc:sldChg chg="addSp delSp modSp add mod">
        <pc:chgData name="Luca Quaglino" userId="13aa7bc4e5d08c99" providerId="LiveId" clId="{81431AA2-687A-4DBB-B8E3-513AEA2A7FCF}" dt="2024-04-22T09:09:28.491" v="131" actId="732"/>
        <pc:sldMkLst>
          <pc:docMk/>
          <pc:sldMk cId="848078580" sldId="261"/>
        </pc:sldMkLst>
        <pc:picChg chg="add del mod modCrop">
          <ac:chgData name="Luca Quaglino" userId="13aa7bc4e5d08c99" providerId="LiveId" clId="{81431AA2-687A-4DBB-B8E3-513AEA2A7FCF}" dt="2024-04-22T08:53:48.886" v="92" actId="478"/>
          <ac:picMkLst>
            <pc:docMk/>
            <pc:sldMk cId="848078580" sldId="261"/>
            <ac:picMk id="5" creationId="{A202F0A3-E3E6-0A21-E88A-B385C5561E3F}"/>
          </ac:picMkLst>
        </pc:picChg>
        <pc:picChg chg="del">
          <ac:chgData name="Luca Quaglino" userId="13aa7bc4e5d08c99" providerId="LiveId" clId="{81431AA2-687A-4DBB-B8E3-513AEA2A7FCF}" dt="2024-04-22T08:52:21.553" v="77" actId="478"/>
          <ac:picMkLst>
            <pc:docMk/>
            <pc:sldMk cId="848078580" sldId="261"/>
            <ac:picMk id="6" creationId="{30CE3D95-418B-C9FB-E8F7-1377B16B3AC3}"/>
          </ac:picMkLst>
        </pc:picChg>
        <pc:picChg chg="add mod modCrop">
          <ac:chgData name="Luca Quaglino" userId="13aa7bc4e5d08c99" providerId="LiveId" clId="{81431AA2-687A-4DBB-B8E3-513AEA2A7FCF}" dt="2024-04-22T09:09:28.491" v="131" actId="732"/>
          <ac:picMkLst>
            <pc:docMk/>
            <pc:sldMk cId="848078580" sldId="261"/>
            <ac:picMk id="8" creationId="{88FB93F2-E9E3-F978-656D-2C7C86998ABC}"/>
          </ac:picMkLst>
        </pc:picChg>
      </pc:sldChg>
      <pc:sldChg chg="addSp delSp modSp add mod">
        <pc:chgData name="Luca Quaglino" userId="13aa7bc4e5d08c99" providerId="LiveId" clId="{81431AA2-687A-4DBB-B8E3-513AEA2A7FCF}" dt="2024-04-22T09:32:52.742" v="137" actId="732"/>
        <pc:sldMkLst>
          <pc:docMk/>
          <pc:sldMk cId="1423227943" sldId="262"/>
        </pc:sldMkLst>
        <pc:picChg chg="add mod modCrop">
          <ac:chgData name="Luca Quaglino" userId="13aa7bc4e5d08c99" providerId="LiveId" clId="{81431AA2-687A-4DBB-B8E3-513AEA2A7FCF}" dt="2024-04-22T09:32:52.742" v="137" actId="732"/>
          <ac:picMkLst>
            <pc:docMk/>
            <pc:sldMk cId="1423227943" sldId="262"/>
            <ac:picMk id="5" creationId="{C9B52117-2515-F524-2520-7E7FEA6E8F21}"/>
          </ac:picMkLst>
        </pc:picChg>
        <pc:picChg chg="del">
          <ac:chgData name="Luca Quaglino" userId="13aa7bc4e5d08c99" providerId="LiveId" clId="{81431AA2-687A-4DBB-B8E3-513AEA2A7FCF}" dt="2024-04-22T09:32:32.447" v="133" actId="478"/>
          <ac:picMkLst>
            <pc:docMk/>
            <pc:sldMk cId="1423227943" sldId="262"/>
            <ac:picMk id="8" creationId="{88FB93F2-E9E3-F978-656D-2C7C86998ABC}"/>
          </ac:picMkLst>
        </pc:picChg>
      </pc:sldChg>
      <pc:sldChg chg="add ord">
        <pc:chgData name="Luca Quaglino" userId="13aa7bc4e5d08c99" providerId="LiveId" clId="{81431AA2-687A-4DBB-B8E3-513AEA2A7FCF}" dt="2024-04-22T09:33:29.645" v="193"/>
        <pc:sldMkLst>
          <pc:docMk/>
          <pc:sldMk cId="1065545444" sldId="263"/>
        </pc:sldMkLst>
      </pc:sldChg>
      <pc:sldChg chg="addSp delSp modSp add mod">
        <pc:chgData name="Luca Quaglino" userId="13aa7bc4e5d08c99" providerId="LiveId" clId="{81431AA2-687A-4DBB-B8E3-513AEA2A7FCF}" dt="2024-04-22T09:34:58.876" v="200" actId="14100"/>
        <pc:sldMkLst>
          <pc:docMk/>
          <pc:sldMk cId="2882203844" sldId="264"/>
        </pc:sldMkLst>
        <pc:picChg chg="del">
          <ac:chgData name="Luca Quaglino" userId="13aa7bc4e5d08c99" providerId="LiveId" clId="{81431AA2-687A-4DBB-B8E3-513AEA2A7FCF}" dt="2024-04-22T09:34:43.908" v="195" actId="478"/>
          <ac:picMkLst>
            <pc:docMk/>
            <pc:sldMk cId="2882203844" sldId="264"/>
            <ac:picMk id="5" creationId="{C9B52117-2515-F524-2520-7E7FEA6E8F21}"/>
          </ac:picMkLst>
        </pc:picChg>
        <pc:picChg chg="add mod">
          <ac:chgData name="Luca Quaglino" userId="13aa7bc4e5d08c99" providerId="LiveId" clId="{81431AA2-687A-4DBB-B8E3-513AEA2A7FCF}" dt="2024-04-22T09:34:58.876" v="200" actId="14100"/>
          <ac:picMkLst>
            <pc:docMk/>
            <pc:sldMk cId="2882203844" sldId="264"/>
            <ac:picMk id="6" creationId="{B508F78D-D9BD-2244-D487-5E49DD554EF1}"/>
          </ac:picMkLst>
        </pc:picChg>
      </pc:sldChg>
      <pc:sldChg chg="addSp delSp modSp add mod">
        <pc:chgData name="Luca Quaglino" userId="13aa7bc4e5d08c99" providerId="LiveId" clId="{81431AA2-687A-4DBB-B8E3-513AEA2A7FCF}" dt="2024-04-22T09:44:29.263" v="295" actId="1076"/>
        <pc:sldMkLst>
          <pc:docMk/>
          <pc:sldMk cId="471581448" sldId="265"/>
        </pc:sldMkLst>
        <pc:spChg chg="mod">
          <ac:chgData name="Luca Quaglino" userId="13aa7bc4e5d08c99" providerId="LiveId" clId="{81431AA2-687A-4DBB-B8E3-513AEA2A7FCF}" dt="2024-04-22T09:38:49.506" v="237" actId="20577"/>
          <ac:spMkLst>
            <pc:docMk/>
            <pc:sldMk cId="471581448" sldId="265"/>
            <ac:spMk id="2" creationId="{5E9EE314-0ECA-AD60-CD1F-0D44CDBE0942}"/>
          </ac:spMkLst>
        </pc:spChg>
        <pc:spChg chg="del">
          <ac:chgData name="Luca Quaglino" userId="13aa7bc4e5d08c99" providerId="LiveId" clId="{81431AA2-687A-4DBB-B8E3-513AEA2A7FCF}" dt="2024-04-22T09:44:00.702" v="290" actId="478"/>
          <ac:spMkLst>
            <pc:docMk/>
            <pc:sldMk cId="471581448" sldId="265"/>
            <ac:spMk id="3" creationId="{A6EFC735-9BAB-D465-649C-74C570C9C637}"/>
          </ac:spMkLst>
        </pc:spChg>
        <pc:picChg chg="add del mod">
          <ac:chgData name="Luca Quaglino" userId="13aa7bc4e5d08c99" providerId="LiveId" clId="{81431AA2-687A-4DBB-B8E3-513AEA2A7FCF}" dt="2024-04-22T09:37:53.751" v="206" actId="478"/>
          <ac:picMkLst>
            <pc:docMk/>
            <pc:sldMk cId="471581448" sldId="265"/>
            <ac:picMk id="5" creationId="{F062303F-3C28-999B-2D30-588A85DAA7E7}"/>
          </ac:picMkLst>
        </pc:picChg>
        <pc:picChg chg="del">
          <ac:chgData name="Luca Quaglino" userId="13aa7bc4e5d08c99" providerId="LiveId" clId="{81431AA2-687A-4DBB-B8E3-513AEA2A7FCF}" dt="2024-04-22T09:37:42.299" v="202" actId="478"/>
          <ac:picMkLst>
            <pc:docMk/>
            <pc:sldMk cId="471581448" sldId="265"/>
            <ac:picMk id="6" creationId="{B508F78D-D9BD-2244-D487-5E49DD554EF1}"/>
          </ac:picMkLst>
        </pc:picChg>
        <pc:picChg chg="add mod ord modCrop">
          <ac:chgData name="Luca Quaglino" userId="13aa7bc4e5d08c99" providerId="LiveId" clId="{81431AA2-687A-4DBB-B8E3-513AEA2A7FCF}" dt="2024-04-22T09:38:22.661" v="214" actId="171"/>
          <ac:picMkLst>
            <pc:docMk/>
            <pc:sldMk cId="471581448" sldId="265"/>
            <ac:picMk id="8" creationId="{9BDD87B8-DE03-ACA5-24B2-96ACBE403585}"/>
          </ac:picMkLst>
        </pc:picChg>
        <pc:picChg chg="add mod">
          <ac:chgData name="Luca Quaglino" userId="13aa7bc4e5d08c99" providerId="LiveId" clId="{81431AA2-687A-4DBB-B8E3-513AEA2A7FCF}" dt="2024-04-22T09:44:29.263" v="295" actId="1076"/>
          <ac:picMkLst>
            <pc:docMk/>
            <pc:sldMk cId="471581448" sldId="265"/>
            <ac:picMk id="10" creationId="{31919330-1C59-6790-E201-80C70C8F8580}"/>
          </ac:picMkLst>
        </pc:picChg>
      </pc:sldChg>
      <pc:sldChg chg="add del">
        <pc:chgData name="Luca Quaglino" userId="13aa7bc4e5d08c99" providerId="LiveId" clId="{81431AA2-687A-4DBB-B8E3-513AEA2A7FCF}" dt="2024-04-22T09:53:55.908" v="414" actId="47"/>
        <pc:sldMkLst>
          <pc:docMk/>
          <pc:sldMk cId="3327117884" sldId="266"/>
        </pc:sldMkLst>
      </pc:sldChg>
      <pc:sldChg chg="addSp modSp new mod">
        <pc:chgData name="Luca Quaglino" userId="13aa7bc4e5d08c99" providerId="LiveId" clId="{81431AA2-687A-4DBB-B8E3-513AEA2A7FCF}" dt="2024-04-22T09:49:09.611" v="304" actId="113"/>
        <pc:sldMkLst>
          <pc:docMk/>
          <pc:sldMk cId="267211671" sldId="267"/>
        </pc:sldMkLst>
        <pc:spChg chg="mod">
          <ac:chgData name="Luca Quaglino" userId="13aa7bc4e5d08c99" providerId="LiveId" clId="{81431AA2-687A-4DBB-B8E3-513AEA2A7FCF}" dt="2024-04-22T09:43:31.296" v="288" actId="122"/>
          <ac:spMkLst>
            <pc:docMk/>
            <pc:sldMk cId="267211671" sldId="267"/>
            <ac:spMk id="2" creationId="{EADBEC05-0371-F929-B77F-06EFB62B0606}"/>
          </ac:spMkLst>
        </pc:spChg>
        <pc:spChg chg="mod">
          <ac:chgData name="Luca Quaglino" userId="13aa7bc4e5d08c99" providerId="LiveId" clId="{81431AA2-687A-4DBB-B8E3-513AEA2A7FCF}" dt="2024-04-22T09:49:09.611" v="304" actId="113"/>
          <ac:spMkLst>
            <pc:docMk/>
            <pc:sldMk cId="267211671" sldId="267"/>
            <ac:spMk id="3" creationId="{746CBD8D-4C78-E09A-D765-B11B65195DD6}"/>
          </ac:spMkLst>
        </pc:spChg>
        <pc:picChg chg="add mod ord">
          <ac:chgData name="Luca Quaglino" userId="13aa7bc4e5d08c99" providerId="LiveId" clId="{81431AA2-687A-4DBB-B8E3-513AEA2A7FCF}" dt="2024-04-22T09:39:27.002" v="242" actId="171"/>
          <ac:picMkLst>
            <pc:docMk/>
            <pc:sldMk cId="267211671" sldId="267"/>
            <ac:picMk id="4" creationId="{990CBEDA-E4AF-3F19-1E57-E8A07D679448}"/>
          </ac:picMkLst>
        </pc:picChg>
      </pc:sldChg>
      <pc:sldChg chg="modSp add mod">
        <pc:chgData name="Luca Quaglino" userId="13aa7bc4e5d08c99" providerId="LiveId" clId="{81431AA2-687A-4DBB-B8E3-513AEA2A7FCF}" dt="2024-04-22T09:50:21.541" v="311" actId="113"/>
        <pc:sldMkLst>
          <pc:docMk/>
          <pc:sldMk cId="94813413" sldId="268"/>
        </pc:sldMkLst>
        <pc:spChg chg="mod">
          <ac:chgData name="Luca Quaglino" userId="13aa7bc4e5d08c99" providerId="LiveId" clId="{81431AA2-687A-4DBB-B8E3-513AEA2A7FCF}" dt="2024-04-22T09:50:21.541" v="311" actId="113"/>
          <ac:spMkLst>
            <pc:docMk/>
            <pc:sldMk cId="94813413" sldId="268"/>
            <ac:spMk id="3" creationId="{746CBD8D-4C78-E09A-D765-B11B65195DD6}"/>
          </ac:spMkLst>
        </pc:spChg>
      </pc:sldChg>
      <pc:sldChg chg="modSp add mod">
        <pc:chgData name="Luca Quaglino" userId="13aa7bc4e5d08c99" providerId="LiveId" clId="{81431AA2-687A-4DBB-B8E3-513AEA2A7FCF}" dt="2024-04-29T08:52:52.052" v="416" actId="113"/>
        <pc:sldMkLst>
          <pc:docMk/>
          <pc:sldMk cId="946656473" sldId="269"/>
        </pc:sldMkLst>
        <pc:spChg chg="mod">
          <ac:chgData name="Luca Quaglino" userId="13aa7bc4e5d08c99" providerId="LiveId" clId="{81431AA2-687A-4DBB-B8E3-513AEA2A7FCF}" dt="2024-04-22T09:52:11.756" v="373" actId="20577"/>
          <ac:spMkLst>
            <pc:docMk/>
            <pc:sldMk cId="946656473" sldId="269"/>
            <ac:spMk id="2" creationId="{EADBEC05-0371-F929-B77F-06EFB62B0606}"/>
          </ac:spMkLst>
        </pc:spChg>
        <pc:spChg chg="mod">
          <ac:chgData name="Luca Quaglino" userId="13aa7bc4e5d08c99" providerId="LiveId" clId="{81431AA2-687A-4DBB-B8E3-513AEA2A7FCF}" dt="2024-04-29T08:52:52.052" v="416" actId="113"/>
          <ac:spMkLst>
            <pc:docMk/>
            <pc:sldMk cId="946656473" sldId="269"/>
            <ac:spMk id="3" creationId="{746CBD8D-4C78-E09A-D765-B11B65195DD6}"/>
          </ac:spMkLst>
        </pc:spChg>
      </pc:sldChg>
      <pc:sldChg chg="modSp add mod">
        <pc:chgData name="Luca Quaglino" userId="13aa7bc4e5d08c99" providerId="LiveId" clId="{81431AA2-687A-4DBB-B8E3-513AEA2A7FCF}" dt="2024-04-22T09:52:33.473" v="387" actId="113"/>
        <pc:sldMkLst>
          <pc:docMk/>
          <pc:sldMk cId="1050602188" sldId="270"/>
        </pc:sldMkLst>
        <pc:spChg chg="mod">
          <ac:chgData name="Luca Quaglino" userId="13aa7bc4e5d08c99" providerId="LiveId" clId="{81431AA2-687A-4DBB-B8E3-513AEA2A7FCF}" dt="2024-04-22T09:52:18.802" v="384" actId="6549"/>
          <ac:spMkLst>
            <pc:docMk/>
            <pc:sldMk cId="1050602188" sldId="270"/>
            <ac:spMk id="2" creationId="{EADBEC05-0371-F929-B77F-06EFB62B0606}"/>
          </ac:spMkLst>
        </pc:spChg>
        <pc:spChg chg="mod">
          <ac:chgData name="Luca Quaglino" userId="13aa7bc4e5d08c99" providerId="LiveId" clId="{81431AA2-687A-4DBB-B8E3-513AEA2A7FCF}" dt="2024-04-22T09:52:33.473" v="387" actId="113"/>
          <ac:spMkLst>
            <pc:docMk/>
            <pc:sldMk cId="1050602188" sldId="270"/>
            <ac:spMk id="3" creationId="{746CBD8D-4C78-E09A-D765-B11B65195DD6}"/>
          </ac:spMkLst>
        </pc:spChg>
      </pc:sldChg>
      <pc:sldChg chg="modSp add mod">
        <pc:chgData name="Luca Quaglino" userId="13aa7bc4e5d08c99" providerId="LiveId" clId="{81431AA2-687A-4DBB-B8E3-513AEA2A7FCF}" dt="2024-04-22T09:53:41.159" v="413" actId="20577"/>
        <pc:sldMkLst>
          <pc:docMk/>
          <pc:sldMk cId="3471209715" sldId="271"/>
        </pc:sldMkLst>
        <pc:spChg chg="mod">
          <ac:chgData name="Luca Quaglino" userId="13aa7bc4e5d08c99" providerId="LiveId" clId="{81431AA2-687A-4DBB-B8E3-513AEA2A7FCF}" dt="2024-04-22T09:53:33.816" v="411" actId="20577"/>
          <ac:spMkLst>
            <pc:docMk/>
            <pc:sldMk cId="3471209715" sldId="271"/>
            <ac:spMk id="2" creationId="{EADBEC05-0371-F929-B77F-06EFB62B0606}"/>
          </ac:spMkLst>
        </pc:spChg>
        <pc:spChg chg="mod">
          <ac:chgData name="Luca Quaglino" userId="13aa7bc4e5d08c99" providerId="LiveId" clId="{81431AA2-687A-4DBB-B8E3-513AEA2A7FCF}" dt="2024-04-22T09:53:41.159" v="413" actId="20577"/>
          <ac:spMkLst>
            <pc:docMk/>
            <pc:sldMk cId="3471209715" sldId="271"/>
            <ac:spMk id="3" creationId="{746CBD8D-4C78-E09A-D765-B11B65195DD6}"/>
          </ac:spMkLst>
        </pc:spChg>
      </pc:sldChg>
      <pc:sldMasterChg chg="modSp addSldLayout delSldLayout modSldLayout">
        <pc:chgData name="Luca Quaglino" userId="13aa7bc4e5d08c99" providerId="LiveId" clId="{81431AA2-687A-4DBB-B8E3-513AEA2A7FCF}" dt="2024-04-22T09:45:02.140" v="297" actId="1076"/>
        <pc:sldMasterMkLst>
          <pc:docMk/>
          <pc:sldMasterMk cId="2744667306" sldId="2147483648"/>
        </pc:sldMasterMkLst>
        <pc:spChg chg="mod">
          <ac:chgData name="Luca Quaglino" userId="13aa7bc4e5d08c99" providerId="LiveId" clId="{81431AA2-687A-4DBB-B8E3-513AEA2A7FCF}" dt="2024-04-22T08:14:11.833" v="10" actId="2711"/>
          <ac:spMkLst>
            <pc:docMk/>
            <pc:sldMasterMk cId="2744667306" sldId="2147483648"/>
            <ac:spMk id="2" creationId="{6BE49B1A-18CB-CC24-C6F0-D4C66C9A75AD}"/>
          </ac:spMkLst>
        </pc:spChg>
        <pc:spChg chg="mod">
          <ac:chgData name="Luca Quaglino" userId="13aa7bc4e5d08c99" providerId="LiveId" clId="{81431AA2-687A-4DBB-B8E3-513AEA2A7FCF}" dt="2024-04-22T08:14:25.660" v="11" actId="2711"/>
          <ac:spMkLst>
            <pc:docMk/>
            <pc:sldMasterMk cId="2744667306" sldId="2147483648"/>
            <ac:spMk id="3" creationId="{FB52EBE3-E792-F3E8-79FB-A5F28CFD84DB}"/>
          </ac:spMkLst>
        </pc:spChg>
        <pc:sldLayoutChg chg="modSp mod">
          <pc:chgData name="Luca Quaglino" userId="13aa7bc4e5d08c99" providerId="LiveId" clId="{81431AA2-687A-4DBB-B8E3-513AEA2A7FCF}" dt="2024-04-22T09:45:02.140" v="297" actId="1076"/>
          <pc:sldLayoutMkLst>
            <pc:docMk/>
            <pc:sldMasterMk cId="2744667306" sldId="2147483648"/>
            <pc:sldLayoutMk cId="232943596" sldId="2147483649"/>
          </pc:sldLayoutMkLst>
          <pc:spChg chg="mod">
            <ac:chgData name="Luca Quaglino" userId="13aa7bc4e5d08c99" providerId="LiveId" clId="{81431AA2-687A-4DBB-B8E3-513AEA2A7FCF}" dt="2024-04-22T09:45:02.140" v="297" actId="1076"/>
            <ac:spMkLst>
              <pc:docMk/>
              <pc:sldMasterMk cId="2744667306" sldId="2147483648"/>
              <pc:sldLayoutMk cId="232943596" sldId="2147483649"/>
              <ac:spMk id="2" creationId="{2AEDE55D-471A-D32E-75D5-9EAF6ED6B604}"/>
            </ac:spMkLst>
          </pc:spChg>
        </pc:sldLayoutChg>
        <pc:sldLayoutChg chg="modSp mod">
          <pc:chgData name="Luca Quaglino" userId="13aa7bc4e5d08c99" providerId="LiveId" clId="{81431AA2-687A-4DBB-B8E3-513AEA2A7FCF}" dt="2024-04-22T09:43:18.422" v="287" actId="14100"/>
          <pc:sldLayoutMkLst>
            <pc:docMk/>
            <pc:sldMasterMk cId="2744667306" sldId="2147483648"/>
            <pc:sldLayoutMk cId="291970022" sldId="2147483650"/>
          </pc:sldLayoutMkLst>
          <pc:spChg chg="mod">
            <ac:chgData name="Luca Quaglino" userId="13aa7bc4e5d08c99" providerId="LiveId" clId="{81431AA2-687A-4DBB-B8E3-513AEA2A7FCF}" dt="2024-04-22T09:42:15.098" v="251" actId="14100"/>
            <ac:spMkLst>
              <pc:docMk/>
              <pc:sldMasterMk cId="2744667306" sldId="2147483648"/>
              <pc:sldLayoutMk cId="291970022" sldId="2147483650"/>
              <ac:spMk id="2" creationId="{ED16BC8C-6A28-5577-E7E6-1852D6A36171}"/>
            </ac:spMkLst>
          </pc:spChg>
          <pc:spChg chg="mod">
            <ac:chgData name="Luca Quaglino" userId="13aa7bc4e5d08c99" providerId="LiveId" clId="{81431AA2-687A-4DBB-B8E3-513AEA2A7FCF}" dt="2024-04-22T09:43:18.422" v="287" actId="14100"/>
            <ac:spMkLst>
              <pc:docMk/>
              <pc:sldMasterMk cId="2744667306" sldId="2147483648"/>
              <pc:sldLayoutMk cId="291970022" sldId="2147483650"/>
              <ac:spMk id="3" creationId="{E93203D1-3BC3-D72E-8C08-25EE8F97F042}"/>
            </ac:spMkLst>
          </pc:spChg>
        </pc:sldLayoutChg>
        <pc:sldLayoutChg chg="new del mod">
          <pc:chgData name="Luca Quaglino" userId="13aa7bc4e5d08c99" providerId="LiveId" clId="{81431AA2-687A-4DBB-B8E3-513AEA2A7FCF}" dt="2024-04-22T08:09:57.026" v="1" actId="11236"/>
          <pc:sldLayoutMkLst>
            <pc:docMk/>
            <pc:sldMasterMk cId="2744667306" sldId="2147483648"/>
            <pc:sldLayoutMk cId="1164791768" sldId="2147483660"/>
          </pc:sldLayoutMkLst>
        </pc:sldLayoutChg>
      </pc:sldMasterChg>
      <pc:sldMasterChg chg="modSp new mod addSldLayout">
        <pc:chgData name="Luca Quaglino" userId="13aa7bc4e5d08c99" providerId="LiveId" clId="{81431AA2-687A-4DBB-B8E3-513AEA2A7FCF}" dt="2024-04-22T09:41:22.972" v="249" actId="735"/>
        <pc:sldMasterMkLst>
          <pc:docMk/>
          <pc:sldMasterMk cId="222311304" sldId="2147483660"/>
        </pc:sldMasterMkLst>
        <pc:sldLayoutChg chg="new replId">
          <pc:chgData name="Luca Quaglino" userId="13aa7bc4e5d08c99" providerId="LiveId" clId="{81431AA2-687A-4DBB-B8E3-513AEA2A7FCF}" dt="2024-04-22T09:41:22.941" v="248" actId="6938"/>
          <pc:sldLayoutMkLst>
            <pc:docMk/>
            <pc:sldMasterMk cId="222311304" sldId="2147483660"/>
            <pc:sldLayoutMk cId="2867514077" sldId="2147483661"/>
          </pc:sldLayoutMkLst>
        </pc:sldLayoutChg>
        <pc:sldLayoutChg chg="new replId">
          <pc:chgData name="Luca Quaglino" userId="13aa7bc4e5d08c99" providerId="LiveId" clId="{81431AA2-687A-4DBB-B8E3-513AEA2A7FCF}" dt="2024-04-22T09:41:22.941" v="248" actId="6938"/>
          <pc:sldLayoutMkLst>
            <pc:docMk/>
            <pc:sldMasterMk cId="222311304" sldId="2147483660"/>
            <pc:sldLayoutMk cId="2601763238" sldId="2147483662"/>
          </pc:sldLayoutMkLst>
        </pc:sldLayoutChg>
        <pc:sldLayoutChg chg="new replId">
          <pc:chgData name="Luca Quaglino" userId="13aa7bc4e5d08c99" providerId="LiveId" clId="{81431AA2-687A-4DBB-B8E3-513AEA2A7FCF}" dt="2024-04-22T09:41:22.941" v="248" actId="6938"/>
          <pc:sldLayoutMkLst>
            <pc:docMk/>
            <pc:sldMasterMk cId="222311304" sldId="2147483660"/>
            <pc:sldLayoutMk cId="2104451523" sldId="2147483663"/>
          </pc:sldLayoutMkLst>
        </pc:sldLayoutChg>
        <pc:sldLayoutChg chg="new replId">
          <pc:chgData name="Luca Quaglino" userId="13aa7bc4e5d08c99" providerId="LiveId" clId="{81431AA2-687A-4DBB-B8E3-513AEA2A7FCF}" dt="2024-04-22T09:41:22.941" v="248" actId="6938"/>
          <pc:sldLayoutMkLst>
            <pc:docMk/>
            <pc:sldMasterMk cId="222311304" sldId="2147483660"/>
            <pc:sldLayoutMk cId="1298166550" sldId="2147483664"/>
          </pc:sldLayoutMkLst>
        </pc:sldLayoutChg>
        <pc:sldLayoutChg chg="new replId">
          <pc:chgData name="Luca Quaglino" userId="13aa7bc4e5d08c99" providerId="LiveId" clId="{81431AA2-687A-4DBB-B8E3-513AEA2A7FCF}" dt="2024-04-22T09:41:22.941" v="248" actId="6938"/>
          <pc:sldLayoutMkLst>
            <pc:docMk/>
            <pc:sldMasterMk cId="222311304" sldId="2147483660"/>
            <pc:sldLayoutMk cId="1089648962" sldId="2147483665"/>
          </pc:sldLayoutMkLst>
        </pc:sldLayoutChg>
        <pc:sldLayoutChg chg="new replId">
          <pc:chgData name="Luca Quaglino" userId="13aa7bc4e5d08c99" providerId="LiveId" clId="{81431AA2-687A-4DBB-B8E3-513AEA2A7FCF}" dt="2024-04-22T09:41:22.941" v="248" actId="6938"/>
          <pc:sldLayoutMkLst>
            <pc:docMk/>
            <pc:sldMasterMk cId="222311304" sldId="2147483660"/>
            <pc:sldLayoutMk cId="638052808" sldId="2147483666"/>
          </pc:sldLayoutMkLst>
        </pc:sldLayoutChg>
        <pc:sldLayoutChg chg="new replId">
          <pc:chgData name="Luca Quaglino" userId="13aa7bc4e5d08c99" providerId="LiveId" clId="{81431AA2-687A-4DBB-B8E3-513AEA2A7FCF}" dt="2024-04-22T09:41:22.941" v="248" actId="6938"/>
          <pc:sldLayoutMkLst>
            <pc:docMk/>
            <pc:sldMasterMk cId="222311304" sldId="2147483660"/>
            <pc:sldLayoutMk cId="799755346" sldId="2147483667"/>
          </pc:sldLayoutMkLst>
        </pc:sldLayoutChg>
        <pc:sldLayoutChg chg="new replId">
          <pc:chgData name="Luca Quaglino" userId="13aa7bc4e5d08c99" providerId="LiveId" clId="{81431AA2-687A-4DBB-B8E3-513AEA2A7FCF}" dt="2024-04-22T09:41:22.941" v="248" actId="6938"/>
          <pc:sldLayoutMkLst>
            <pc:docMk/>
            <pc:sldMasterMk cId="222311304" sldId="2147483660"/>
            <pc:sldLayoutMk cId="355987562" sldId="2147483668"/>
          </pc:sldLayoutMkLst>
        </pc:sldLayoutChg>
        <pc:sldLayoutChg chg="new replId">
          <pc:chgData name="Luca Quaglino" userId="13aa7bc4e5d08c99" providerId="LiveId" clId="{81431AA2-687A-4DBB-B8E3-513AEA2A7FCF}" dt="2024-04-22T09:41:22.941" v="248" actId="6938"/>
          <pc:sldLayoutMkLst>
            <pc:docMk/>
            <pc:sldMasterMk cId="222311304" sldId="2147483660"/>
            <pc:sldLayoutMk cId="1728517191" sldId="2147483669"/>
          </pc:sldLayoutMkLst>
        </pc:sldLayoutChg>
        <pc:sldLayoutChg chg="new replId">
          <pc:chgData name="Luca Quaglino" userId="13aa7bc4e5d08c99" providerId="LiveId" clId="{81431AA2-687A-4DBB-B8E3-513AEA2A7FCF}" dt="2024-04-22T09:41:22.941" v="248" actId="6938"/>
          <pc:sldLayoutMkLst>
            <pc:docMk/>
            <pc:sldMasterMk cId="222311304" sldId="2147483660"/>
            <pc:sldLayoutMk cId="506699045" sldId="2147483670"/>
          </pc:sldLayoutMkLst>
        </pc:sldLayoutChg>
        <pc:sldLayoutChg chg="new replId">
          <pc:chgData name="Luca Quaglino" userId="13aa7bc4e5d08c99" providerId="LiveId" clId="{81431AA2-687A-4DBB-B8E3-513AEA2A7FCF}" dt="2024-04-22T09:41:22.941" v="248" actId="6938"/>
          <pc:sldLayoutMkLst>
            <pc:docMk/>
            <pc:sldMasterMk cId="222311304" sldId="2147483660"/>
            <pc:sldLayoutMk cId="1816118709" sldId="2147483671"/>
          </pc:sldLayoutMkLst>
        </pc:sldLayoutChg>
      </pc:sldMasterChg>
    </pc:docChg>
  </pc:docChgLst>
  <pc:docChgLst>
    <pc:chgData name="Luca Quaglino" userId="13aa7bc4e5d08c99" providerId="LiveId" clId="{CFF0CA97-9817-4D85-9C76-C795F6D06185}"/>
    <pc:docChg chg="custSel addSld delSld modSld">
      <pc:chgData name="Luca Quaglino" userId="13aa7bc4e5d08c99" providerId="LiveId" clId="{CFF0CA97-9817-4D85-9C76-C795F6D06185}" dt="2024-04-29T13:01:07.711" v="214"/>
      <pc:docMkLst>
        <pc:docMk/>
      </pc:docMkLst>
      <pc:sldChg chg="del">
        <pc:chgData name="Luca Quaglino" userId="13aa7bc4e5d08c99" providerId="LiveId" clId="{CFF0CA97-9817-4D85-9C76-C795F6D06185}" dt="2024-04-29T11:02:23.096" v="192" actId="47"/>
        <pc:sldMkLst>
          <pc:docMk/>
          <pc:sldMk cId="1663427725" sldId="258"/>
        </pc:sldMkLst>
      </pc:sldChg>
      <pc:sldChg chg="del">
        <pc:chgData name="Luca Quaglino" userId="13aa7bc4e5d08c99" providerId="LiveId" clId="{CFF0CA97-9817-4D85-9C76-C795F6D06185}" dt="2024-04-29T11:02:23.440" v="193" actId="47"/>
        <pc:sldMkLst>
          <pc:docMk/>
          <pc:sldMk cId="3403528522" sldId="259"/>
        </pc:sldMkLst>
      </pc:sldChg>
      <pc:sldChg chg="del">
        <pc:chgData name="Luca Quaglino" userId="13aa7bc4e5d08c99" providerId="LiveId" clId="{CFF0CA97-9817-4D85-9C76-C795F6D06185}" dt="2024-04-29T11:02:23.815" v="194" actId="47"/>
        <pc:sldMkLst>
          <pc:docMk/>
          <pc:sldMk cId="2898450167" sldId="260"/>
        </pc:sldMkLst>
      </pc:sldChg>
      <pc:sldChg chg="del">
        <pc:chgData name="Luca Quaglino" userId="13aa7bc4e5d08c99" providerId="LiveId" clId="{CFF0CA97-9817-4D85-9C76-C795F6D06185}" dt="2024-04-29T11:02:24.174" v="195" actId="47"/>
        <pc:sldMkLst>
          <pc:docMk/>
          <pc:sldMk cId="848078580" sldId="261"/>
        </pc:sldMkLst>
      </pc:sldChg>
      <pc:sldChg chg="del">
        <pc:chgData name="Luca Quaglino" userId="13aa7bc4e5d08c99" providerId="LiveId" clId="{CFF0CA97-9817-4D85-9C76-C795F6D06185}" dt="2024-04-29T11:02:24.518" v="196" actId="47"/>
        <pc:sldMkLst>
          <pc:docMk/>
          <pc:sldMk cId="1423227943" sldId="262"/>
        </pc:sldMkLst>
      </pc:sldChg>
      <pc:sldChg chg="add del">
        <pc:chgData name="Luca Quaglino" userId="13aa7bc4e5d08c99" providerId="LiveId" clId="{CFF0CA97-9817-4D85-9C76-C795F6D06185}" dt="2024-04-29T13:01:07.711" v="214"/>
        <pc:sldMkLst>
          <pc:docMk/>
          <pc:sldMk cId="1065545444" sldId="263"/>
        </pc:sldMkLst>
      </pc:sldChg>
      <pc:sldChg chg="del">
        <pc:chgData name="Luca Quaglino" userId="13aa7bc4e5d08c99" providerId="LiveId" clId="{CFF0CA97-9817-4D85-9C76-C795F6D06185}" dt="2024-04-29T11:02:25.002" v="197" actId="47"/>
        <pc:sldMkLst>
          <pc:docMk/>
          <pc:sldMk cId="2882203844" sldId="264"/>
        </pc:sldMkLst>
      </pc:sldChg>
      <pc:sldChg chg="addSp delSp modSp mod">
        <pc:chgData name="Luca Quaglino" userId="13aa7bc4e5d08c99" providerId="LiveId" clId="{CFF0CA97-9817-4D85-9C76-C795F6D06185}" dt="2024-04-29T11:01:44.364" v="171" actId="171"/>
        <pc:sldMkLst>
          <pc:docMk/>
          <pc:sldMk cId="471581448" sldId="265"/>
        </pc:sldMkLst>
        <pc:spChg chg="mod">
          <ac:chgData name="Luca Quaglino" userId="13aa7bc4e5d08c99" providerId="LiveId" clId="{CFF0CA97-9817-4D85-9C76-C795F6D06185}" dt="2024-04-29T10:56:46.105" v="21" actId="20577"/>
          <ac:spMkLst>
            <pc:docMk/>
            <pc:sldMk cId="471581448" sldId="265"/>
            <ac:spMk id="2" creationId="{5E9EE314-0ECA-AD60-CD1F-0D44CDBE0942}"/>
          </ac:spMkLst>
        </pc:spChg>
        <pc:picChg chg="add mod ord">
          <ac:chgData name="Luca Quaglino" userId="13aa7bc4e5d08c99" providerId="LiveId" clId="{CFF0CA97-9817-4D85-9C76-C795F6D06185}" dt="2024-04-29T10:57:13.400" v="27" actId="171"/>
          <ac:picMkLst>
            <pc:docMk/>
            <pc:sldMk cId="471581448" sldId="265"/>
            <ac:picMk id="4" creationId="{189C201D-0796-9F2E-E5F9-251FC7FDD7B8}"/>
          </ac:picMkLst>
        </pc:picChg>
        <pc:picChg chg="add mod ord">
          <ac:chgData name="Luca Quaglino" userId="13aa7bc4e5d08c99" providerId="LiveId" clId="{CFF0CA97-9817-4D85-9C76-C795F6D06185}" dt="2024-04-29T11:01:44.364" v="171" actId="171"/>
          <ac:picMkLst>
            <pc:docMk/>
            <pc:sldMk cId="471581448" sldId="265"/>
            <ac:picMk id="5" creationId="{CF8594E3-9546-5A93-4B35-1898EEACBF0A}"/>
          </ac:picMkLst>
        </pc:picChg>
        <pc:picChg chg="del">
          <ac:chgData name="Luca Quaglino" userId="13aa7bc4e5d08c99" providerId="LiveId" clId="{CFF0CA97-9817-4D85-9C76-C795F6D06185}" dt="2024-04-29T11:01:40.662" v="168" actId="478"/>
          <ac:picMkLst>
            <pc:docMk/>
            <pc:sldMk cId="471581448" sldId="265"/>
            <ac:picMk id="8" creationId="{9BDD87B8-DE03-ACA5-24B2-96ACBE403585}"/>
          </ac:picMkLst>
        </pc:picChg>
        <pc:picChg chg="del">
          <ac:chgData name="Luca Quaglino" userId="13aa7bc4e5d08c99" providerId="LiveId" clId="{CFF0CA97-9817-4D85-9C76-C795F6D06185}" dt="2024-04-29T10:57:15.290" v="28" actId="478"/>
          <ac:picMkLst>
            <pc:docMk/>
            <pc:sldMk cId="471581448" sldId="265"/>
            <ac:picMk id="10" creationId="{31919330-1C59-6790-E201-80C70C8F8580}"/>
          </ac:picMkLst>
        </pc:picChg>
      </pc:sldChg>
      <pc:sldChg chg="addSp delSp modSp mod">
        <pc:chgData name="Luca Quaglino" userId="13aa7bc4e5d08c99" providerId="LiveId" clId="{CFF0CA97-9817-4D85-9C76-C795F6D06185}" dt="2024-04-29T11:01:51.067" v="175" actId="171"/>
        <pc:sldMkLst>
          <pc:docMk/>
          <pc:sldMk cId="267211671" sldId="267"/>
        </pc:sldMkLst>
        <pc:spChg chg="mod">
          <ac:chgData name="Luca Quaglino" userId="13aa7bc4e5d08c99" providerId="LiveId" clId="{CFF0CA97-9817-4D85-9C76-C795F6D06185}" dt="2024-04-29T10:57:25.883" v="37" actId="20577"/>
          <ac:spMkLst>
            <pc:docMk/>
            <pc:sldMk cId="267211671" sldId="267"/>
            <ac:spMk id="3" creationId="{746CBD8D-4C78-E09A-D765-B11B65195DD6}"/>
          </ac:spMkLst>
        </pc:spChg>
        <pc:picChg chg="del">
          <ac:chgData name="Luca Quaglino" userId="13aa7bc4e5d08c99" providerId="LiveId" clId="{CFF0CA97-9817-4D85-9C76-C795F6D06185}" dt="2024-04-29T11:01:48.145" v="172" actId="478"/>
          <ac:picMkLst>
            <pc:docMk/>
            <pc:sldMk cId="267211671" sldId="267"/>
            <ac:picMk id="4" creationId="{990CBEDA-E4AF-3F19-1E57-E8A07D679448}"/>
          </ac:picMkLst>
        </pc:picChg>
        <pc:picChg chg="add mod ord">
          <ac:chgData name="Luca Quaglino" userId="13aa7bc4e5d08c99" providerId="LiveId" clId="{CFF0CA97-9817-4D85-9C76-C795F6D06185}" dt="2024-04-29T11:01:51.067" v="175" actId="171"/>
          <ac:picMkLst>
            <pc:docMk/>
            <pc:sldMk cId="267211671" sldId="267"/>
            <ac:picMk id="5" creationId="{ECE9A74A-E221-B86A-3F8D-5082647F3B4C}"/>
          </ac:picMkLst>
        </pc:picChg>
      </pc:sldChg>
      <pc:sldChg chg="addSp delSp modSp mod">
        <pc:chgData name="Luca Quaglino" userId="13aa7bc4e5d08c99" providerId="LiveId" clId="{CFF0CA97-9817-4D85-9C76-C795F6D06185}" dt="2024-04-29T11:01:57.629" v="179" actId="171"/>
        <pc:sldMkLst>
          <pc:docMk/>
          <pc:sldMk cId="94813413" sldId="268"/>
        </pc:sldMkLst>
        <pc:spChg chg="mod">
          <ac:chgData name="Luca Quaglino" userId="13aa7bc4e5d08c99" providerId="LiveId" clId="{CFF0CA97-9817-4D85-9C76-C795F6D06185}" dt="2024-04-29T10:58:21.146" v="141" actId="20577"/>
          <ac:spMkLst>
            <pc:docMk/>
            <pc:sldMk cId="94813413" sldId="268"/>
            <ac:spMk id="3" creationId="{746CBD8D-4C78-E09A-D765-B11B65195DD6}"/>
          </ac:spMkLst>
        </pc:spChg>
        <pc:picChg chg="del">
          <ac:chgData name="Luca Quaglino" userId="13aa7bc4e5d08c99" providerId="LiveId" clId="{CFF0CA97-9817-4D85-9C76-C795F6D06185}" dt="2024-04-29T11:01:54.442" v="176" actId="478"/>
          <ac:picMkLst>
            <pc:docMk/>
            <pc:sldMk cId="94813413" sldId="268"/>
            <ac:picMk id="4" creationId="{990CBEDA-E4AF-3F19-1E57-E8A07D679448}"/>
          </ac:picMkLst>
        </pc:picChg>
        <pc:picChg chg="add mod ord">
          <ac:chgData name="Luca Quaglino" userId="13aa7bc4e5d08c99" providerId="LiveId" clId="{CFF0CA97-9817-4D85-9C76-C795F6D06185}" dt="2024-04-29T11:01:57.629" v="179" actId="171"/>
          <ac:picMkLst>
            <pc:docMk/>
            <pc:sldMk cId="94813413" sldId="268"/>
            <ac:picMk id="5" creationId="{D580EB6E-5BAE-5254-6BF5-6832563736F3}"/>
          </ac:picMkLst>
        </pc:picChg>
      </pc:sldChg>
      <pc:sldChg chg="addSp delSp modSp mod">
        <pc:chgData name="Luca Quaglino" userId="13aa7bc4e5d08c99" providerId="LiveId" clId="{CFF0CA97-9817-4D85-9C76-C795F6D06185}" dt="2024-04-29T13:00:56.610" v="212" actId="27636"/>
        <pc:sldMkLst>
          <pc:docMk/>
          <pc:sldMk cId="946656473" sldId="269"/>
        </pc:sldMkLst>
        <pc:spChg chg="mod">
          <ac:chgData name="Luca Quaglino" userId="13aa7bc4e5d08c99" providerId="LiveId" clId="{CFF0CA97-9817-4D85-9C76-C795F6D06185}" dt="2024-04-29T13:00:56.610" v="212" actId="27636"/>
          <ac:spMkLst>
            <pc:docMk/>
            <pc:sldMk cId="946656473" sldId="269"/>
            <ac:spMk id="3" creationId="{746CBD8D-4C78-E09A-D765-B11B65195DD6}"/>
          </ac:spMkLst>
        </pc:spChg>
        <pc:picChg chg="del">
          <ac:chgData name="Luca Quaglino" userId="13aa7bc4e5d08c99" providerId="LiveId" clId="{CFF0CA97-9817-4D85-9C76-C795F6D06185}" dt="2024-04-29T11:02:01.098" v="180" actId="478"/>
          <ac:picMkLst>
            <pc:docMk/>
            <pc:sldMk cId="946656473" sldId="269"/>
            <ac:picMk id="4" creationId="{990CBEDA-E4AF-3F19-1E57-E8A07D679448}"/>
          </ac:picMkLst>
        </pc:picChg>
        <pc:picChg chg="add mod ord">
          <ac:chgData name="Luca Quaglino" userId="13aa7bc4e5d08c99" providerId="LiveId" clId="{CFF0CA97-9817-4D85-9C76-C795F6D06185}" dt="2024-04-29T11:02:04.207" v="183" actId="171"/>
          <ac:picMkLst>
            <pc:docMk/>
            <pc:sldMk cId="946656473" sldId="269"/>
            <ac:picMk id="5" creationId="{C5401ECC-4DC3-4EBA-48FE-480F2E4A8273}"/>
          </ac:picMkLst>
        </pc:picChg>
      </pc:sldChg>
      <pc:sldChg chg="addSp delSp modSp mod">
        <pc:chgData name="Luca Quaglino" userId="13aa7bc4e5d08c99" providerId="LiveId" clId="{CFF0CA97-9817-4D85-9C76-C795F6D06185}" dt="2024-04-29T11:02:11.081" v="187" actId="171"/>
        <pc:sldMkLst>
          <pc:docMk/>
          <pc:sldMk cId="1050602188" sldId="270"/>
        </pc:sldMkLst>
        <pc:spChg chg="mod">
          <ac:chgData name="Luca Quaglino" userId="13aa7bc4e5d08c99" providerId="LiveId" clId="{CFF0CA97-9817-4D85-9C76-C795F6D06185}" dt="2024-04-29T10:59:21.057" v="154" actId="20577"/>
          <ac:spMkLst>
            <pc:docMk/>
            <pc:sldMk cId="1050602188" sldId="270"/>
            <ac:spMk id="3" creationId="{746CBD8D-4C78-E09A-D765-B11B65195DD6}"/>
          </ac:spMkLst>
        </pc:spChg>
        <pc:picChg chg="del">
          <ac:chgData name="Luca Quaglino" userId="13aa7bc4e5d08c99" providerId="LiveId" clId="{CFF0CA97-9817-4D85-9C76-C795F6D06185}" dt="2024-04-29T11:02:07.332" v="184" actId="478"/>
          <ac:picMkLst>
            <pc:docMk/>
            <pc:sldMk cId="1050602188" sldId="270"/>
            <ac:picMk id="4" creationId="{990CBEDA-E4AF-3F19-1E57-E8A07D679448}"/>
          </ac:picMkLst>
        </pc:picChg>
        <pc:picChg chg="add mod ord">
          <ac:chgData name="Luca Quaglino" userId="13aa7bc4e5d08c99" providerId="LiveId" clId="{CFF0CA97-9817-4D85-9C76-C795F6D06185}" dt="2024-04-29T11:02:11.081" v="187" actId="171"/>
          <ac:picMkLst>
            <pc:docMk/>
            <pc:sldMk cId="1050602188" sldId="270"/>
            <ac:picMk id="5" creationId="{A6393CB8-D3D1-957D-471C-7244E1F9113E}"/>
          </ac:picMkLst>
        </pc:picChg>
      </pc:sldChg>
      <pc:sldChg chg="addSp delSp modSp mod">
        <pc:chgData name="Luca Quaglino" userId="13aa7bc4e5d08c99" providerId="LiveId" clId="{CFF0CA97-9817-4D85-9C76-C795F6D06185}" dt="2024-04-29T11:02:17.159" v="191" actId="171"/>
        <pc:sldMkLst>
          <pc:docMk/>
          <pc:sldMk cId="3471209715" sldId="271"/>
        </pc:sldMkLst>
        <pc:spChg chg="mod">
          <ac:chgData name="Luca Quaglino" userId="13aa7bc4e5d08c99" providerId="LiveId" clId="{CFF0CA97-9817-4D85-9C76-C795F6D06185}" dt="2024-04-29T11:01:28.475" v="167" actId="20577"/>
          <ac:spMkLst>
            <pc:docMk/>
            <pc:sldMk cId="3471209715" sldId="271"/>
            <ac:spMk id="3" creationId="{746CBD8D-4C78-E09A-D765-B11B65195DD6}"/>
          </ac:spMkLst>
        </pc:spChg>
        <pc:picChg chg="del">
          <ac:chgData name="Luca Quaglino" userId="13aa7bc4e5d08c99" providerId="LiveId" clId="{CFF0CA97-9817-4D85-9C76-C795F6D06185}" dt="2024-04-29T11:02:14.097" v="188" actId="478"/>
          <ac:picMkLst>
            <pc:docMk/>
            <pc:sldMk cId="3471209715" sldId="271"/>
            <ac:picMk id="4" creationId="{990CBEDA-E4AF-3F19-1E57-E8A07D679448}"/>
          </ac:picMkLst>
        </pc:picChg>
        <pc:picChg chg="add mod ord">
          <ac:chgData name="Luca Quaglino" userId="13aa7bc4e5d08c99" providerId="LiveId" clId="{CFF0CA97-9817-4D85-9C76-C795F6D06185}" dt="2024-04-29T11:02:17.159" v="191" actId="171"/>
          <ac:picMkLst>
            <pc:docMk/>
            <pc:sldMk cId="3471209715" sldId="271"/>
            <ac:picMk id="5" creationId="{643A212B-9EAA-5597-1EC0-50F1F50FA5B9}"/>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EDE55D-471A-D32E-75D5-9EAF6ED6B604}"/>
              </a:ext>
            </a:extLst>
          </p:cNvPr>
          <p:cNvSpPr>
            <a:spLocks noGrp="1"/>
          </p:cNvSpPr>
          <p:nvPr>
            <p:ph type="ctrTitle"/>
          </p:nvPr>
        </p:nvSpPr>
        <p:spPr>
          <a:xfrm>
            <a:off x="1524000" y="1218616"/>
            <a:ext cx="9144000" cy="1655762"/>
          </a:xfrm>
        </p:spPr>
        <p:txBody>
          <a:bodyPr anchor="b"/>
          <a:lstStyle>
            <a:lvl1pPr algn="ctr">
              <a:defRPr sz="6000"/>
            </a:lvl1pPr>
          </a:lstStyle>
          <a:p>
            <a:r>
              <a:rPr lang="it-IT" dirty="0"/>
              <a:t>Fare clic per modificare lo stile del titolo dello schema</a:t>
            </a:r>
          </a:p>
        </p:txBody>
      </p:sp>
      <p:sp>
        <p:nvSpPr>
          <p:cNvPr id="3" name="Sottotitolo 2">
            <a:extLst>
              <a:ext uri="{FF2B5EF4-FFF2-40B4-BE49-F238E27FC236}">
                <a16:creationId xmlns:a16="http://schemas.microsoft.com/office/drawing/2014/main" id="{631EBED7-F337-1CD3-A6A7-DFC2BCBBE6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61AF04A-AA8A-25F2-A183-9938A5AD5A0C}"/>
              </a:ext>
            </a:extLst>
          </p:cNvPr>
          <p:cNvSpPr>
            <a:spLocks noGrp="1"/>
          </p:cNvSpPr>
          <p:nvPr>
            <p:ph type="dt" sz="half" idx="10"/>
          </p:nvPr>
        </p:nvSpPr>
        <p:spPr/>
        <p:txBody>
          <a:bodyPr/>
          <a:lstStyle/>
          <a:p>
            <a:fld id="{DDE8AE82-D316-4319-84AE-D5BDC1F63AF9}" type="datetimeFigureOut">
              <a:rPr lang="it-IT" smtClean="0"/>
              <a:t>29/04/2024</a:t>
            </a:fld>
            <a:endParaRPr lang="it-IT"/>
          </a:p>
        </p:txBody>
      </p:sp>
      <p:sp>
        <p:nvSpPr>
          <p:cNvPr id="5" name="Segnaposto piè di pagina 4">
            <a:extLst>
              <a:ext uri="{FF2B5EF4-FFF2-40B4-BE49-F238E27FC236}">
                <a16:creationId xmlns:a16="http://schemas.microsoft.com/office/drawing/2014/main" id="{EB4C5B7E-6436-8BB2-EC6F-A58A8AE461E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94775E0-9D93-6E63-BAB8-7087129C9298}"/>
              </a:ext>
            </a:extLst>
          </p:cNvPr>
          <p:cNvSpPr>
            <a:spLocks noGrp="1"/>
          </p:cNvSpPr>
          <p:nvPr>
            <p:ph type="sldNum" sz="quarter" idx="12"/>
          </p:nvPr>
        </p:nvSpPr>
        <p:spPr/>
        <p:txBody>
          <a:bodyPr/>
          <a:lstStyle/>
          <a:p>
            <a:fld id="{992727BE-2292-4653-BF8D-81C097080620}" type="slidenum">
              <a:rPr lang="it-IT" smtClean="0"/>
              <a:t>‹N›</a:t>
            </a:fld>
            <a:endParaRPr lang="it-IT"/>
          </a:p>
        </p:txBody>
      </p:sp>
    </p:spTree>
    <p:extLst>
      <p:ext uri="{BB962C8B-B14F-4D97-AF65-F5344CB8AC3E}">
        <p14:creationId xmlns:p14="http://schemas.microsoft.com/office/powerpoint/2010/main" val="232943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155F99-3062-40E4-0BAA-9A1856CD0C10}"/>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5517647-DCBB-A17C-F443-644D8B8CF00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9A88264-6175-8B33-B9E8-64E6508B0AD4}"/>
              </a:ext>
            </a:extLst>
          </p:cNvPr>
          <p:cNvSpPr>
            <a:spLocks noGrp="1"/>
          </p:cNvSpPr>
          <p:nvPr>
            <p:ph type="dt" sz="half" idx="10"/>
          </p:nvPr>
        </p:nvSpPr>
        <p:spPr/>
        <p:txBody>
          <a:bodyPr/>
          <a:lstStyle/>
          <a:p>
            <a:fld id="{DDE8AE82-D316-4319-84AE-D5BDC1F63AF9}" type="datetimeFigureOut">
              <a:rPr lang="it-IT" smtClean="0"/>
              <a:t>29/04/2024</a:t>
            </a:fld>
            <a:endParaRPr lang="it-IT"/>
          </a:p>
        </p:txBody>
      </p:sp>
      <p:sp>
        <p:nvSpPr>
          <p:cNvPr id="5" name="Segnaposto piè di pagina 4">
            <a:extLst>
              <a:ext uri="{FF2B5EF4-FFF2-40B4-BE49-F238E27FC236}">
                <a16:creationId xmlns:a16="http://schemas.microsoft.com/office/drawing/2014/main" id="{E21716E2-814D-C261-73CD-BF02FAF0B79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97D391A-C60E-4C26-1608-901E117F63FB}"/>
              </a:ext>
            </a:extLst>
          </p:cNvPr>
          <p:cNvSpPr>
            <a:spLocks noGrp="1"/>
          </p:cNvSpPr>
          <p:nvPr>
            <p:ph type="sldNum" sz="quarter" idx="12"/>
          </p:nvPr>
        </p:nvSpPr>
        <p:spPr/>
        <p:txBody>
          <a:bodyPr/>
          <a:lstStyle/>
          <a:p>
            <a:fld id="{992727BE-2292-4653-BF8D-81C097080620}" type="slidenum">
              <a:rPr lang="it-IT" smtClean="0"/>
              <a:t>‹N›</a:t>
            </a:fld>
            <a:endParaRPr lang="it-IT"/>
          </a:p>
        </p:txBody>
      </p:sp>
    </p:spTree>
    <p:extLst>
      <p:ext uri="{BB962C8B-B14F-4D97-AF65-F5344CB8AC3E}">
        <p14:creationId xmlns:p14="http://schemas.microsoft.com/office/powerpoint/2010/main" val="1691566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C4959661-86A1-D397-1E17-1F2893C8887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313445A-DCAA-8D5C-743F-C9A3784EBB61}"/>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50B8660-9C09-B530-FDDD-23A9D046A513}"/>
              </a:ext>
            </a:extLst>
          </p:cNvPr>
          <p:cNvSpPr>
            <a:spLocks noGrp="1"/>
          </p:cNvSpPr>
          <p:nvPr>
            <p:ph type="dt" sz="half" idx="10"/>
          </p:nvPr>
        </p:nvSpPr>
        <p:spPr/>
        <p:txBody>
          <a:bodyPr/>
          <a:lstStyle/>
          <a:p>
            <a:fld id="{DDE8AE82-D316-4319-84AE-D5BDC1F63AF9}" type="datetimeFigureOut">
              <a:rPr lang="it-IT" smtClean="0"/>
              <a:t>29/04/2024</a:t>
            </a:fld>
            <a:endParaRPr lang="it-IT"/>
          </a:p>
        </p:txBody>
      </p:sp>
      <p:sp>
        <p:nvSpPr>
          <p:cNvPr id="5" name="Segnaposto piè di pagina 4">
            <a:extLst>
              <a:ext uri="{FF2B5EF4-FFF2-40B4-BE49-F238E27FC236}">
                <a16:creationId xmlns:a16="http://schemas.microsoft.com/office/drawing/2014/main" id="{0EBFF749-F86E-091A-A6B4-70C5BF32854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631BBCB-4155-2540-4642-B53CF12BF422}"/>
              </a:ext>
            </a:extLst>
          </p:cNvPr>
          <p:cNvSpPr>
            <a:spLocks noGrp="1"/>
          </p:cNvSpPr>
          <p:nvPr>
            <p:ph type="sldNum" sz="quarter" idx="12"/>
          </p:nvPr>
        </p:nvSpPr>
        <p:spPr/>
        <p:txBody>
          <a:bodyPr/>
          <a:lstStyle/>
          <a:p>
            <a:fld id="{992727BE-2292-4653-BF8D-81C097080620}" type="slidenum">
              <a:rPr lang="it-IT" smtClean="0"/>
              <a:t>‹N›</a:t>
            </a:fld>
            <a:endParaRPr lang="it-IT"/>
          </a:p>
        </p:txBody>
      </p:sp>
    </p:spTree>
    <p:extLst>
      <p:ext uri="{BB962C8B-B14F-4D97-AF65-F5344CB8AC3E}">
        <p14:creationId xmlns:p14="http://schemas.microsoft.com/office/powerpoint/2010/main" val="14687401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A2E348-E11A-BE59-4F04-461058995714}"/>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188CB737-4A49-75D0-531C-CFDD571886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42A41921-B26C-6C8C-107A-8EC653FAF4DD}"/>
              </a:ext>
            </a:extLst>
          </p:cNvPr>
          <p:cNvSpPr>
            <a:spLocks noGrp="1"/>
          </p:cNvSpPr>
          <p:nvPr>
            <p:ph type="dt" sz="half" idx="10"/>
          </p:nvPr>
        </p:nvSpPr>
        <p:spPr/>
        <p:txBody>
          <a:bodyPr/>
          <a:lstStyle/>
          <a:p>
            <a:fld id="{898D72CF-AFBB-4594-9428-67256AFE5558}" type="datetimeFigureOut">
              <a:rPr lang="it-IT" smtClean="0"/>
              <a:t>29/04/2024</a:t>
            </a:fld>
            <a:endParaRPr lang="it-IT"/>
          </a:p>
        </p:txBody>
      </p:sp>
      <p:sp>
        <p:nvSpPr>
          <p:cNvPr id="5" name="Segnaposto piè di pagina 4">
            <a:extLst>
              <a:ext uri="{FF2B5EF4-FFF2-40B4-BE49-F238E27FC236}">
                <a16:creationId xmlns:a16="http://schemas.microsoft.com/office/drawing/2014/main" id="{A3E7FF77-E480-7388-9DB8-B54B5ADF8E2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4E0E390-49E4-9BFE-8F1B-4761FA622485}"/>
              </a:ext>
            </a:extLst>
          </p:cNvPr>
          <p:cNvSpPr>
            <a:spLocks noGrp="1"/>
          </p:cNvSpPr>
          <p:nvPr>
            <p:ph type="sldNum" sz="quarter" idx="12"/>
          </p:nvPr>
        </p:nvSpPr>
        <p:spPr/>
        <p:txBody>
          <a:bodyPr/>
          <a:lstStyle/>
          <a:p>
            <a:fld id="{FF56DECC-4611-4721-ABBA-A117DB7D8F29}" type="slidenum">
              <a:rPr lang="it-IT" smtClean="0"/>
              <a:t>‹N›</a:t>
            </a:fld>
            <a:endParaRPr lang="it-IT"/>
          </a:p>
        </p:txBody>
      </p:sp>
    </p:spTree>
    <p:extLst>
      <p:ext uri="{BB962C8B-B14F-4D97-AF65-F5344CB8AC3E}">
        <p14:creationId xmlns:p14="http://schemas.microsoft.com/office/powerpoint/2010/main" val="28675140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AF04DF-39A7-2E91-7608-E3E68A0F316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02DE04D-F74F-BDD5-9581-F37C23E0221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CE775B9-4516-2466-F9E3-E04C658A7BEA}"/>
              </a:ext>
            </a:extLst>
          </p:cNvPr>
          <p:cNvSpPr>
            <a:spLocks noGrp="1"/>
          </p:cNvSpPr>
          <p:nvPr>
            <p:ph type="dt" sz="half" idx="10"/>
          </p:nvPr>
        </p:nvSpPr>
        <p:spPr/>
        <p:txBody>
          <a:bodyPr/>
          <a:lstStyle/>
          <a:p>
            <a:fld id="{898D72CF-AFBB-4594-9428-67256AFE5558}" type="datetimeFigureOut">
              <a:rPr lang="it-IT" smtClean="0"/>
              <a:t>29/04/2024</a:t>
            </a:fld>
            <a:endParaRPr lang="it-IT"/>
          </a:p>
        </p:txBody>
      </p:sp>
      <p:sp>
        <p:nvSpPr>
          <p:cNvPr id="5" name="Segnaposto piè di pagina 4">
            <a:extLst>
              <a:ext uri="{FF2B5EF4-FFF2-40B4-BE49-F238E27FC236}">
                <a16:creationId xmlns:a16="http://schemas.microsoft.com/office/drawing/2014/main" id="{8C04B90C-E4F7-AFD6-E051-A688495DA6F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6D490D9-0458-91A5-D9AB-C12D63D38D3A}"/>
              </a:ext>
            </a:extLst>
          </p:cNvPr>
          <p:cNvSpPr>
            <a:spLocks noGrp="1"/>
          </p:cNvSpPr>
          <p:nvPr>
            <p:ph type="sldNum" sz="quarter" idx="12"/>
          </p:nvPr>
        </p:nvSpPr>
        <p:spPr/>
        <p:txBody>
          <a:bodyPr/>
          <a:lstStyle/>
          <a:p>
            <a:fld id="{FF56DECC-4611-4721-ABBA-A117DB7D8F29}" type="slidenum">
              <a:rPr lang="it-IT" smtClean="0"/>
              <a:t>‹N›</a:t>
            </a:fld>
            <a:endParaRPr lang="it-IT"/>
          </a:p>
        </p:txBody>
      </p:sp>
    </p:spTree>
    <p:extLst>
      <p:ext uri="{BB962C8B-B14F-4D97-AF65-F5344CB8AC3E}">
        <p14:creationId xmlns:p14="http://schemas.microsoft.com/office/powerpoint/2010/main" val="26017632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C66FAE-841B-6E96-0939-E52D40ED45A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66B0C6D7-510F-C441-109E-05F4A2B6846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D6951417-3C66-7D6F-1EA4-432BA96B2CC8}"/>
              </a:ext>
            </a:extLst>
          </p:cNvPr>
          <p:cNvSpPr>
            <a:spLocks noGrp="1"/>
          </p:cNvSpPr>
          <p:nvPr>
            <p:ph type="dt" sz="half" idx="10"/>
          </p:nvPr>
        </p:nvSpPr>
        <p:spPr/>
        <p:txBody>
          <a:bodyPr/>
          <a:lstStyle/>
          <a:p>
            <a:fld id="{898D72CF-AFBB-4594-9428-67256AFE5558}" type="datetimeFigureOut">
              <a:rPr lang="it-IT" smtClean="0"/>
              <a:t>29/04/2024</a:t>
            </a:fld>
            <a:endParaRPr lang="it-IT"/>
          </a:p>
        </p:txBody>
      </p:sp>
      <p:sp>
        <p:nvSpPr>
          <p:cNvPr id="5" name="Segnaposto piè di pagina 4">
            <a:extLst>
              <a:ext uri="{FF2B5EF4-FFF2-40B4-BE49-F238E27FC236}">
                <a16:creationId xmlns:a16="http://schemas.microsoft.com/office/drawing/2014/main" id="{697F9361-425E-01CB-1045-36B6705103B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AEA74C6-43F8-FE6E-EDB6-650D99521090}"/>
              </a:ext>
            </a:extLst>
          </p:cNvPr>
          <p:cNvSpPr>
            <a:spLocks noGrp="1"/>
          </p:cNvSpPr>
          <p:nvPr>
            <p:ph type="sldNum" sz="quarter" idx="12"/>
          </p:nvPr>
        </p:nvSpPr>
        <p:spPr/>
        <p:txBody>
          <a:bodyPr/>
          <a:lstStyle/>
          <a:p>
            <a:fld id="{FF56DECC-4611-4721-ABBA-A117DB7D8F29}" type="slidenum">
              <a:rPr lang="it-IT" smtClean="0"/>
              <a:t>‹N›</a:t>
            </a:fld>
            <a:endParaRPr lang="it-IT"/>
          </a:p>
        </p:txBody>
      </p:sp>
    </p:spTree>
    <p:extLst>
      <p:ext uri="{BB962C8B-B14F-4D97-AF65-F5344CB8AC3E}">
        <p14:creationId xmlns:p14="http://schemas.microsoft.com/office/powerpoint/2010/main" val="21044515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67D447-7F2D-04D0-E5AA-70490F7E73E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C58604E-6971-AF1A-D14E-322B7FD3E899}"/>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C4DFAA87-54B1-361C-E65D-AF8FAE53A769}"/>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C7B1CB2A-5615-79F7-1E32-91CAFEB84D6C}"/>
              </a:ext>
            </a:extLst>
          </p:cNvPr>
          <p:cNvSpPr>
            <a:spLocks noGrp="1"/>
          </p:cNvSpPr>
          <p:nvPr>
            <p:ph type="dt" sz="half" idx="10"/>
          </p:nvPr>
        </p:nvSpPr>
        <p:spPr/>
        <p:txBody>
          <a:bodyPr/>
          <a:lstStyle/>
          <a:p>
            <a:fld id="{898D72CF-AFBB-4594-9428-67256AFE5558}" type="datetimeFigureOut">
              <a:rPr lang="it-IT" smtClean="0"/>
              <a:t>29/04/2024</a:t>
            </a:fld>
            <a:endParaRPr lang="it-IT"/>
          </a:p>
        </p:txBody>
      </p:sp>
      <p:sp>
        <p:nvSpPr>
          <p:cNvPr id="6" name="Segnaposto piè di pagina 5">
            <a:extLst>
              <a:ext uri="{FF2B5EF4-FFF2-40B4-BE49-F238E27FC236}">
                <a16:creationId xmlns:a16="http://schemas.microsoft.com/office/drawing/2014/main" id="{2B885571-F934-576E-6D2F-7121288C8FA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9629659-4E26-E6C0-FB5A-4876442E24EC}"/>
              </a:ext>
            </a:extLst>
          </p:cNvPr>
          <p:cNvSpPr>
            <a:spLocks noGrp="1"/>
          </p:cNvSpPr>
          <p:nvPr>
            <p:ph type="sldNum" sz="quarter" idx="12"/>
          </p:nvPr>
        </p:nvSpPr>
        <p:spPr/>
        <p:txBody>
          <a:bodyPr/>
          <a:lstStyle/>
          <a:p>
            <a:fld id="{FF56DECC-4611-4721-ABBA-A117DB7D8F29}" type="slidenum">
              <a:rPr lang="it-IT" smtClean="0"/>
              <a:t>‹N›</a:t>
            </a:fld>
            <a:endParaRPr lang="it-IT"/>
          </a:p>
        </p:txBody>
      </p:sp>
    </p:spTree>
    <p:extLst>
      <p:ext uri="{BB962C8B-B14F-4D97-AF65-F5344CB8AC3E}">
        <p14:creationId xmlns:p14="http://schemas.microsoft.com/office/powerpoint/2010/main" val="12981665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D40CB4-73A3-AB9D-D828-8AADEFDAEC7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2EE2114-06E5-89B7-6A6F-03366C4960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3FE26E6A-9324-3866-D0D7-423FD0A8FBB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DD64D0A4-2ED0-469F-870A-99692EC732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F1EFF5DA-AEB9-DE6D-E9C6-BC0A29921DA8}"/>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6471C34E-AA24-A139-07D0-87E4EFD058D7}"/>
              </a:ext>
            </a:extLst>
          </p:cNvPr>
          <p:cNvSpPr>
            <a:spLocks noGrp="1"/>
          </p:cNvSpPr>
          <p:nvPr>
            <p:ph type="dt" sz="half" idx="10"/>
          </p:nvPr>
        </p:nvSpPr>
        <p:spPr/>
        <p:txBody>
          <a:bodyPr/>
          <a:lstStyle/>
          <a:p>
            <a:fld id="{898D72CF-AFBB-4594-9428-67256AFE5558}" type="datetimeFigureOut">
              <a:rPr lang="it-IT" smtClean="0"/>
              <a:t>29/04/2024</a:t>
            </a:fld>
            <a:endParaRPr lang="it-IT"/>
          </a:p>
        </p:txBody>
      </p:sp>
      <p:sp>
        <p:nvSpPr>
          <p:cNvPr id="8" name="Segnaposto piè di pagina 7">
            <a:extLst>
              <a:ext uri="{FF2B5EF4-FFF2-40B4-BE49-F238E27FC236}">
                <a16:creationId xmlns:a16="http://schemas.microsoft.com/office/drawing/2014/main" id="{8C0E5D1F-D91F-8349-4F00-56E1D3164070}"/>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859A6446-179C-7D7C-D840-7D27CDC618F6}"/>
              </a:ext>
            </a:extLst>
          </p:cNvPr>
          <p:cNvSpPr>
            <a:spLocks noGrp="1"/>
          </p:cNvSpPr>
          <p:nvPr>
            <p:ph type="sldNum" sz="quarter" idx="12"/>
          </p:nvPr>
        </p:nvSpPr>
        <p:spPr/>
        <p:txBody>
          <a:bodyPr/>
          <a:lstStyle/>
          <a:p>
            <a:fld id="{FF56DECC-4611-4721-ABBA-A117DB7D8F29}" type="slidenum">
              <a:rPr lang="it-IT" smtClean="0"/>
              <a:t>‹N›</a:t>
            </a:fld>
            <a:endParaRPr lang="it-IT"/>
          </a:p>
        </p:txBody>
      </p:sp>
    </p:spTree>
    <p:extLst>
      <p:ext uri="{BB962C8B-B14F-4D97-AF65-F5344CB8AC3E}">
        <p14:creationId xmlns:p14="http://schemas.microsoft.com/office/powerpoint/2010/main" val="10896489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0423FA-ACD7-4EB6-E7EB-D92DCA10CDC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528B8869-F1BE-D9E3-3B88-77B14E0316B8}"/>
              </a:ext>
            </a:extLst>
          </p:cNvPr>
          <p:cNvSpPr>
            <a:spLocks noGrp="1"/>
          </p:cNvSpPr>
          <p:nvPr>
            <p:ph type="dt" sz="half" idx="10"/>
          </p:nvPr>
        </p:nvSpPr>
        <p:spPr/>
        <p:txBody>
          <a:bodyPr/>
          <a:lstStyle/>
          <a:p>
            <a:fld id="{898D72CF-AFBB-4594-9428-67256AFE5558}" type="datetimeFigureOut">
              <a:rPr lang="it-IT" smtClean="0"/>
              <a:t>29/04/2024</a:t>
            </a:fld>
            <a:endParaRPr lang="it-IT"/>
          </a:p>
        </p:txBody>
      </p:sp>
      <p:sp>
        <p:nvSpPr>
          <p:cNvPr id="4" name="Segnaposto piè di pagina 3">
            <a:extLst>
              <a:ext uri="{FF2B5EF4-FFF2-40B4-BE49-F238E27FC236}">
                <a16:creationId xmlns:a16="http://schemas.microsoft.com/office/drawing/2014/main" id="{5DA02CCE-859E-0842-992A-A9A00B601DF8}"/>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18D9631-E308-6D4E-500E-68D360F1E159}"/>
              </a:ext>
            </a:extLst>
          </p:cNvPr>
          <p:cNvSpPr>
            <a:spLocks noGrp="1"/>
          </p:cNvSpPr>
          <p:nvPr>
            <p:ph type="sldNum" sz="quarter" idx="12"/>
          </p:nvPr>
        </p:nvSpPr>
        <p:spPr/>
        <p:txBody>
          <a:bodyPr/>
          <a:lstStyle/>
          <a:p>
            <a:fld id="{FF56DECC-4611-4721-ABBA-A117DB7D8F29}" type="slidenum">
              <a:rPr lang="it-IT" smtClean="0"/>
              <a:t>‹N›</a:t>
            </a:fld>
            <a:endParaRPr lang="it-IT"/>
          </a:p>
        </p:txBody>
      </p:sp>
    </p:spTree>
    <p:extLst>
      <p:ext uri="{BB962C8B-B14F-4D97-AF65-F5344CB8AC3E}">
        <p14:creationId xmlns:p14="http://schemas.microsoft.com/office/powerpoint/2010/main" val="6380528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81DEA73-CF0D-DFA3-350C-3D2B489ECB49}"/>
              </a:ext>
            </a:extLst>
          </p:cNvPr>
          <p:cNvSpPr>
            <a:spLocks noGrp="1"/>
          </p:cNvSpPr>
          <p:nvPr>
            <p:ph type="dt" sz="half" idx="10"/>
          </p:nvPr>
        </p:nvSpPr>
        <p:spPr/>
        <p:txBody>
          <a:bodyPr/>
          <a:lstStyle/>
          <a:p>
            <a:fld id="{898D72CF-AFBB-4594-9428-67256AFE5558}" type="datetimeFigureOut">
              <a:rPr lang="it-IT" smtClean="0"/>
              <a:t>29/04/2024</a:t>
            </a:fld>
            <a:endParaRPr lang="it-IT"/>
          </a:p>
        </p:txBody>
      </p:sp>
      <p:sp>
        <p:nvSpPr>
          <p:cNvPr id="3" name="Segnaposto piè di pagina 2">
            <a:extLst>
              <a:ext uri="{FF2B5EF4-FFF2-40B4-BE49-F238E27FC236}">
                <a16:creationId xmlns:a16="http://schemas.microsoft.com/office/drawing/2014/main" id="{57F802A3-F124-FE5B-FBF0-6A1F3FFEC7C5}"/>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D1902C58-6C3E-1679-B6D4-2FDA16C8E574}"/>
              </a:ext>
            </a:extLst>
          </p:cNvPr>
          <p:cNvSpPr>
            <a:spLocks noGrp="1"/>
          </p:cNvSpPr>
          <p:nvPr>
            <p:ph type="sldNum" sz="quarter" idx="12"/>
          </p:nvPr>
        </p:nvSpPr>
        <p:spPr/>
        <p:txBody>
          <a:bodyPr/>
          <a:lstStyle/>
          <a:p>
            <a:fld id="{FF56DECC-4611-4721-ABBA-A117DB7D8F29}" type="slidenum">
              <a:rPr lang="it-IT" smtClean="0"/>
              <a:t>‹N›</a:t>
            </a:fld>
            <a:endParaRPr lang="it-IT"/>
          </a:p>
        </p:txBody>
      </p:sp>
    </p:spTree>
    <p:extLst>
      <p:ext uri="{BB962C8B-B14F-4D97-AF65-F5344CB8AC3E}">
        <p14:creationId xmlns:p14="http://schemas.microsoft.com/office/powerpoint/2010/main" val="7997553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04B78B-11D4-6F5E-3F1F-65AD063ED63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713A1D4-D4A0-A3B4-80EA-9E6886407B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23D89B9A-E648-6CEF-53E3-F013420047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383A254-DD16-DC3E-BB78-E33556DA5BA1}"/>
              </a:ext>
            </a:extLst>
          </p:cNvPr>
          <p:cNvSpPr>
            <a:spLocks noGrp="1"/>
          </p:cNvSpPr>
          <p:nvPr>
            <p:ph type="dt" sz="half" idx="10"/>
          </p:nvPr>
        </p:nvSpPr>
        <p:spPr/>
        <p:txBody>
          <a:bodyPr/>
          <a:lstStyle/>
          <a:p>
            <a:fld id="{898D72CF-AFBB-4594-9428-67256AFE5558}" type="datetimeFigureOut">
              <a:rPr lang="it-IT" smtClean="0"/>
              <a:t>29/04/2024</a:t>
            </a:fld>
            <a:endParaRPr lang="it-IT"/>
          </a:p>
        </p:txBody>
      </p:sp>
      <p:sp>
        <p:nvSpPr>
          <p:cNvPr id="6" name="Segnaposto piè di pagina 5">
            <a:extLst>
              <a:ext uri="{FF2B5EF4-FFF2-40B4-BE49-F238E27FC236}">
                <a16:creationId xmlns:a16="http://schemas.microsoft.com/office/drawing/2014/main" id="{12A0746A-083A-8191-FD4C-79107C630B5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339B5DB-2FA8-9AFC-5EEE-21C7961E3881}"/>
              </a:ext>
            </a:extLst>
          </p:cNvPr>
          <p:cNvSpPr>
            <a:spLocks noGrp="1"/>
          </p:cNvSpPr>
          <p:nvPr>
            <p:ph type="sldNum" sz="quarter" idx="12"/>
          </p:nvPr>
        </p:nvSpPr>
        <p:spPr/>
        <p:txBody>
          <a:bodyPr/>
          <a:lstStyle/>
          <a:p>
            <a:fld id="{FF56DECC-4611-4721-ABBA-A117DB7D8F29}" type="slidenum">
              <a:rPr lang="it-IT" smtClean="0"/>
              <a:t>‹N›</a:t>
            </a:fld>
            <a:endParaRPr lang="it-IT"/>
          </a:p>
        </p:txBody>
      </p:sp>
    </p:spTree>
    <p:extLst>
      <p:ext uri="{BB962C8B-B14F-4D97-AF65-F5344CB8AC3E}">
        <p14:creationId xmlns:p14="http://schemas.microsoft.com/office/powerpoint/2010/main" val="355987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16BC8C-6A28-5577-E7E6-1852D6A36171}"/>
              </a:ext>
            </a:extLst>
          </p:cNvPr>
          <p:cNvSpPr>
            <a:spLocks noGrp="1"/>
          </p:cNvSpPr>
          <p:nvPr>
            <p:ph type="title"/>
          </p:nvPr>
        </p:nvSpPr>
        <p:spPr>
          <a:xfrm>
            <a:off x="2695074" y="365125"/>
            <a:ext cx="7427494" cy="1325563"/>
          </a:xfrm>
        </p:spPr>
        <p:txBody>
          <a:body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E93203D1-3BC3-D72E-8C08-25EE8F97F042}"/>
              </a:ext>
            </a:extLst>
          </p:cNvPr>
          <p:cNvSpPr>
            <a:spLocks noGrp="1"/>
          </p:cNvSpPr>
          <p:nvPr>
            <p:ph idx="1"/>
          </p:nvPr>
        </p:nvSpPr>
        <p:spPr>
          <a:xfrm>
            <a:off x="838199" y="2165683"/>
            <a:ext cx="10647947" cy="4011279"/>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754A9607-7B55-908E-35B0-C030C0463999}"/>
              </a:ext>
            </a:extLst>
          </p:cNvPr>
          <p:cNvSpPr>
            <a:spLocks noGrp="1"/>
          </p:cNvSpPr>
          <p:nvPr>
            <p:ph type="dt" sz="half" idx="10"/>
          </p:nvPr>
        </p:nvSpPr>
        <p:spPr/>
        <p:txBody>
          <a:bodyPr/>
          <a:lstStyle/>
          <a:p>
            <a:fld id="{DDE8AE82-D316-4319-84AE-D5BDC1F63AF9}" type="datetimeFigureOut">
              <a:rPr lang="it-IT" smtClean="0"/>
              <a:t>29/04/2024</a:t>
            </a:fld>
            <a:endParaRPr lang="it-IT"/>
          </a:p>
        </p:txBody>
      </p:sp>
      <p:sp>
        <p:nvSpPr>
          <p:cNvPr id="5" name="Segnaposto piè di pagina 4">
            <a:extLst>
              <a:ext uri="{FF2B5EF4-FFF2-40B4-BE49-F238E27FC236}">
                <a16:creationId xmlns:a16="http://schemas.microsoft.com/office/drawing/2014/main" id="{18BB7BB2-2644-075E-FD71-1778448ABB6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D4A5F7C-95AF-A41F-FE0E-120C96C87E0C}"/>
              </a:ext>
            </a:extLst>
          </p:cNvPr>
          <p:cNvSpPr>
            <a:spLocks noGrp="1"/>
          </p:cNvSpPr>
          <p:nvPr>
            <p:ph type="sldNum" sz="quarter" idx="12"/>
          </p:nvPr>
        </p:nvSpPr>
        <p:spPr/>
        <p:txBody>
          <a:bodyPr/>
          <a:lstStyle/>
          <a:p>
            <a:fld id="{992727BE-2292-4653-BF8D-81C097080620}" type="slidenum">
              <a:rPr lang="it-IT" smtClean="0"/>
              <a:t>‹N›</a:t>
            </a:fld>
            <a:endParaRPr lang="it-IT"/>
          </a:p>
        </p:txBody>
      </p:sp>
    </p:spTree>
    <p:extLst>
      <p:ext uri="{BB962C8B-B14F-4D97-AF65-F5344CB8AC3E}">
        <p14:creationId xmlns:p14="http://schemas.microsoft.com/office/powerpoint/2010/main" val="2919700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D6E249-6610-8BD4-6727-567AC35D1E6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2E176088-4F9E-3760-AA7F-A2EAE01A83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80D0CA51-FFF4-2433-5368-A14077896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13DC968-9086-76F4-2576-F777AD2A3922}"/>
              </a:ext>
            </a:extLst>
          </p:cNvPr>
          <p:cNvSpPr>
            <a:spLocks noGrp="1"/>
          </p:cNvSpPr>
          <p:nvPr>
            <p:ph type="dt" sz="half" idx="10"/>
          </p:nvPr>
        </p:nvSpPr>
        <p:spPr/>
        <p:txBody>
          <a:bodyPr/>
          <a:lstStyle/>
          <a:p>
            <a:fld id="{898D72CF-AFBB-4594-9428-67256AFE5558}" type="datetimeFigureOut">
              <a:rPr lang="it-IT" smtClean="0"/>
              <a:t>29/04/2024</a:t>
            </a:fld>
            <a:endParaRPr lang="it-IT"/>
          </a:p>
        </p:txBody>
      </p:sp>
      <p:sp>
        <p:nvSpPr>
          <p:cNvPr id="6" name="Segnaposto piè di pagina 5">
            <a:extLst>
              <a:ext uri="{FF2B5EF4-FFF2-40B4-BE49-F238E27FC236}">
                <a16:creationId xmlns:a16="http://schemas.microsoft.com/office/drawing/2014/main" id="{E06DBD10-5D08-73F0-5244-F5754C53C78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95CBE27-4902-CE18-7233-09DE041C58B3}"/>
              </a:ext>
            </a:extLst>
          </p:cNvPr>
          <p:cNvSpPr>
            <a:spLocks noGrp="1"/>
          </p:cNvSpPr>
          <p:nvPr>
            <p:ph type="sldNum" sz="quarter" idx="12"/>
          </p:nvPr>
        </p:nvSpPr>
        <p:spPr/>
        <p:txBody>
          <a:bodyPr/>
          <a:lstStyle/>
          <a:p>
            <a:fld id="{FF56DECC-4611-4721-ABBA-A117DB7D8F29}" type="slidenum">
              <a:rPr lang="it-IT" smtClean="0"/>
              <a:t>‹N›</a:t>
            </a:fld>
            <a:endParaRPr lang="it-IT"/>
          </a:p>
        </p:txBody>
      </p:sp>
    </p:spTree>
    <p:extLst>
      <p:ext uri="{BB962C8B-B14F-4D97-AF65-F5344CB8AC3E}">
        <p14:creationId xmlns:p14="http://schemas.microsoft.com/office/powerpoint/2010/main" val="17285171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95D8A3-2D68-E8C8-8C0E-59763379DB7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C7AF9C3-B5C2-C5C8-EE7B-1FAFC631A225}"/>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28B646A-7C27-468A-B27B-8ABE226E0CD9}"/>
              </a:ext>
            </a:extLst>
          </p:cNvPr>
          <p:cNvSpPr>
            <a:spLocks noGrp="1"/>
          </p:cNvSpPr>
          <p:nvPr>
            <p:ph type="dt" sz="half" idx="10"/>
          </p:nvPr>
        </p:nvSpPr>
        <p:spPr/>
        <p:txBody>
          <a:bodyPr/>
          <a:lstStyle/>
          <a:p>
            <a:fld id="{898D72CF-AFBB-4594-9428-67256AFE5558}" type="datetimeFigureOut">
              <a:rPr lang="it-IT" smtClean="0"/>
              <a:t>29/04/2024</a:t>
            </a:fld>
            <a:endParaRPr lang="it-IT"/>
          </a:p>
        </p:txBody>
      </p:sp>
      <p:sp>
        <p:nvSpPr>
          <p:cNvPr id="5" name="Segnaposto piè di pagina 4">
            <a:extLst>
              <a:ext uri="{FF2B5EF4-FFF2-40B4-BE49-F238E27FC236}">
                <a16:creationId xmlns:a16="http://schemas.microsoft.com/office/drawing/2014/main" id="{544885AE-8E9C-E914-5437-D046E3D1E63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C9E1D28-B359-DAA0-7DE7-018D52E89411}"/>
              </a:ext>
            </a:extLst>
          </p:cNvPr>
          <p:cNvSpPr>
            <a:spLocks noGrp="1"/>
          </p:cNvSpPr>
          <p:nvPr>
            <p:ph type="sldNum" sz="quarter" idx="12"/>
          </p:nvPr>
        </p:nvSpPr>
        <p:spPr/>
        <p:txBody>
          <a:bodyPr/>
          <a:lstStyle/>
          <a:p>
            <a:fld id="{FF56DECC-4611-4721-ABBA-A117DB7D8F29}" type="slidenum">
              <a:rPr lang="it-IT" smtClean="0"/>
              <a:t>‹N›</a:t>
            </a:fld>
            <a:endParaRPr lang="it-IT"/>
          </a:p>
        </p:txBody>
      </p:sp>
    </p:spTree>
    <p:extLst>
      <p:ext uri="{BB962C8B-B14F-4D97-AF65-F5344CB8AC3E}">
        <p14:creationId xmlns:p14="http://schemas.microsoft.com/office/powerpoint/2010/main" val="5066990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C0A6F5B1-575D-1C51-37F8-BF13A36F21C8}"/>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CCD762F-E3B8-60E6-04C5-A656AA78413C}"/>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216ECC2-1DDE-78C1-4480-AEB652231283}"/>
              </a:ext>
            </a:extLst>
          </p:cNvPr>
          <p:cNvSpPr>
            <a:spLocks noGrp="1"/>
          </p:cNvSpPr>
          <p:nvPr>
            <p:ph type="dt" sz="half" idx="10"/>
          </p:nvPr>
        </p:nvSpPr>
        <p:spPr/>
        <p:txBody>
          <a:bodyPr/>
          <a:lstStyle/>
          <a:p>
            <a:fld id="{898D72CF-AFBB-4594-9428-67256AFE5558}" type="datetimeFigureOut">
              <a:rPr lang="it-IT" smtClean="0"/>
              <a:t>29/04/2024</a:t>
            </a:fld>
            <a:endParaRPr lang="it-IT"/>
          </a:p>
        </p:txBody>
      </p:sp>
      <p:sp>
        <p:nvSpPr>
          <p:cNvPr id="5" name="Segnaposto piè di pagina 4">
            <a:extLst>
              <a:ext uri="{FF2B5EF4-FFF2-40B4-BE49-F238E27FC236}">
                <a16:creationId xmlns:a16="http://schemas.microsoft.com/office/drawing/2014/main" id="{6585183B-84DF-AEFC-7BFC-755837E3349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EA8FCE3-E3BA-2869-CB22-E522511CA04E}"/>
              </a:ext>
            </a:extLst>
          </p:cNvPr>
          <p:cNvSpPr>
            <a:spLocks noGrp="1"/>
          </p:cNvSpPr>
          <p:nvPr>
            <p:ph type="sldNum" sz="quarter" idx="12"/>
          </p:nvPr>
        </p:nvSpPr>
        <p:spPr/>
        <p:txBody>
          <a:bodyPr/>
          <a:lstStyle/>
          <a:p>
            <a:fld id="{FF56DECC-4611-4721-ABBA-A117DB7D8F29}" type="slidenum">
              <a:rPr lang="it-IT" smtClean="0"/>
              <a:t>‹N›</a:t>
            </a:fld>
            <a:endParaRPr lang="it-IT"/>
          </a:p>
        </p:txBody>
      </p:sp>
    </p:spTree>
    <p:extLst>
      <p:ext uri="{BB962C8B-B14F-4D97-AF65-F5344CB8AC3E}">
        <p14:creationId xmlns:p14="http://schemas.microsoft.com/office/powerpoint/2010/main" val="1816118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A1F87B-8AF6-4816-653C-F3D0381717DC}"/>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AC0A811-309F-D425-8485-036CDF6D1DB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AA566B85-BC86-8335-F3B6-BACBE9A1518F}"/>
              </a:ext>
            </a:extLst>
          </p:cNvPr>
          <p:cNvSpPr>
            <a:spLocks noGrp="1"/>
          </p:cNvSpPr>
          <p:nvPr>
            <p:ph type="dt" sz="half" idx="10"/>
          </p:nvPr>
        </p:nvSpPr>
        <p:spPr/>
        <p:txBody>
          <a:bodyPr/>
          <a:lstStyle/>
          <a:p>
            <a:fld id="{DDE8AE82-D316-4319-84AE-D5BDC1F63AF9}" type="datetimeFigureOut">
              <a:rPr lang="it-IT" smtClean="0"/>
              <a:t>29/04/2024</a:t>
            </a:fld>
            <a:endParaRPr lang="it-IT"/>
          </a:p>
        </p:txBody>
      </p:sp>
      <p:sp>
        <p:nvSpPr>
          <p:cNvPr id="5" name="Segnaposto piè di pagina 4">
            <a:extLst>
              <a:ext uri="{FF2B5EF4-FFF2-40B4-BE49-F238E27FC236}">
                <a16:creationId xmlns:a16="http://schemas.microsoft.com/office/drawing/2014/main" id="{D49026BB-EFAC-35AF-AF2A-950D3C5894A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69BD530-E42B-0F39-321D-48FA28DAC0FB}"/>
              </a:ext>
            </a:extLst>
          </p:cNvPr>
          <p:cNvSpPr>
            <a:spLocks noGrp="1"/>
          </p:cNvSpPr>
          <p:nvPr>
            <p:ph type="sldNum" sz="quarter" idx="12"/>
          </p:nvPr>
        </p:nvSpPr>
        <p:spPr/>
        <p:txBody>
          <a:bodyPr/>
          <a:lstStyle/>
          <a:p>
            <a:fld id="{992727BE-2292-4653-BF8D-81C097080620}" type="slidenum">
              <a:rPr lang="it-IT" smtClean="0"/>
              <a:t>‹N›</a:t>
            </a:fld>
            <a:endParaRPr lang="it-IT"/>
          </a:p>
        </p:txBody>
      </p:sp>
    </p:spTree>
    <p:extLst>
      <p:ext uri="{BB962C8B-B14F-4D97-AF65-F5344CB8AC3E}">
        <p14:creationId xmlns:p14="http://schemas.microsoft.com/office/powerpoint/2010/main" val="3558556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3AB711-B7C5-7B12-E4A4-FC3062C421A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7FF0294-6CA8-6966-33AA-5B7A1622D2A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0E36CB71-E200-98AF-9923-3E3821DAF2E4}"/>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61B6F8D1-7E26-8654-A66A-31BF5E46DED9}"/>
              </a:ext>
            </a:extLst>
          </p:cNvPr>
          <p:cNvSpPr>
            <a:spLocks noGrp="1"/>
          </p:cNvSpPr>
          <p:nvPr>
            <p:ph type="dt" sz="half" idx="10"/>
          </p:nvPr>
        </p:nvSpPr>
        <p:spPr/>
        <p:txBody>
          <a:bodyPr/>
          <a:lstStyle/>
          <a:p>
            <a:fld id="{DDE8AE82-D316-4319-84AE-D5BDC1F63AF9}" type="datetimeFigureOut">
              <a:rPr lang="it-IT" smtClean="0"/>
              <a:t>29/04/2024</a:t>
            </a:fld>
            <a:endParaRPr lang="it-IT"/>
          </a:p>
        </p:txBody>
      </p:sp>
      <p:sp>
        <p:nvSpPr>
          <p:cNvPr id="6" name="Segnaposto piè di pagina 5">
            <a:extLst>
              <a:ext uri="{FF2B5EF4-FFF2-40B4-BE49-F238E27FC236}">
                <a16:creationId xmlns:a16="http://schemas.microsoft.com/office/drawing/2014/main" id="{424231C8-0ECD-1C70-9791-E5B288E77D0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4622DC2-B854-31A9-28EA-690F8E946F52}"/>
              </a:ext>
            </a:extLst>
          </p:cNvPr>
          <p:cNvSpPr>
            <a:spLocks noGrp="1"/>
          </p:cNvSpPr>
          <p:nvPr>
            <p:ph type="sldNum" sz="quarter" idx="12"/>
          </p:nvPr>
        </p:nvSpPr>
        <p:spPr/>
        <p:txBody>
          <a:bodyPr/>
          <a:lstStyle/>
          <a:p>
            <a:fld id="{992727BE-2292-4653-BF8D-81C097080620}" type="slidenum">
              <a:rPr lang="it-IT" smtClean="0"/>
              <a:t>‹N›</a:t>
            </a:fld>
            <a:endParaRPr lang="it-IT"/>
          </a:p>
        </p:txBody>
      </p:sp>
    </p:spTree>
    <p:extLst>
      <p:ext uri="{BB962C8B-B14F-4D97-AF65-F5344CB8AC3E}">
        <p14:creationId xmlns:p14="http://schemas.microsoft.com/office/powerpoint/2010/main" val="1141094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D32873-0182-F0C5-A7CD-739B5D0E2BC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565A0F7-2B2D-AF0C-5887-C7BA4D13A2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6F2A2A69-53A0-BCE7-040F-874B3249C1D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106C3971-9558-C7AA-666B-85C97DE219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5976F199-1A8D-5411-49F4-66E998F24E5A}"/>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EB306C09-5B15-3A36-81C8-DB69116E9A12}"/>
              </a:ext>
            </a:extLst>
          </p:cNvPr>
          <p:cNvSpPr>
            <a:spLocks noGrp="1"/>
          </p:cNvSpPr>
          <p:nvPr>
            <p:ph type="dt" sz="half" idx="10"/>
          </p:nvPr>
        </p:nvSpPr>
        <p:spPr/>
        <p:txBody>
          <a:bodyPr/>
          <a:lstStyle/>
          <a:p>
            <a:fld id="{DDE8AE82-D316-4319-84AE-D5BDC1F63AF9}" type="datetimeFigureOut">
              <a:rPr lang="it-IT" smtClean="0"/>
              <a:t>29/04/2024</a:t>
            </a:fld>
            <a:endParaRPr lang="it-IT"/>
          </a:p>
        </p:txBody>
      </p:sp>
      <p:sp>
        <p:nvSpPr>
          <p:cNvPr id="8" name="Segnaposto piè di pagina 7">
            <a:extLst>
              <a:ext uri="{FF2B5EF4-FFF2-40B4-BE49-F238E27FC236}">
                <a16:creationId xmlns:a16="http://schemas.microsoft.com/office/drawing/2014/main" id="{10E2EBA2-D2A7-EE3E-8D87-536C70B7C0BB}"/>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F1901864-E6B1-E54D-A83E-1487CEFE3671}"/>
              </a:ext>
            </a:extLst>
          </p:cNvPr>
          <p:cNvSpPr>
            <a:spLocks noGrp="1"/>
          </p:cNvSpPr>
          <p:nvPr>
            <p:ph type="sldNum" sz="quarter" idx="12"/>
          </p:nvPr>
        </p:nvSpPr>
        <p:spPr/>
        <p:txBody>
          <a:bodyPr/>
          <a:lstStyle/>
          <a:p>
            <a:fld id="{992727BE-2292-4653-BF8D-81C097080620}" type="slidenum">
              <a:rPr lang="it-IT" smtClean="0"/>
              <a:t>‹N›</a:t>
            </a:fld>
            <a:endParaRPr lang="it-IT"/>
          </a:p>
        </p:txBody>
      </p:sp>
    </p:spTree>
    <p:extLst>
      <p:ext uri="{BB962C8B-B14F-4D97-AF65-F5344CB8AC3E}">
        <p14:creationId xmlns:p14="http://schemas.microsoft.com/office/powerpoint/2010/main" val="3575955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509166-2B9B-1347-5AC9-6CA65AA5445F}"/>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E31D6672-9EE0-230B-C048-2BEE47692C58}"/>
              </a:ext>
            </a:extLst>
          </p:cNvPr>
          <p:cNvSpPr>
            <a:spLocks noGrp="1"/>
          </p:cNvSpPr>
          <p:nvPr>
            <p:ph type="dt" sz="half" idx="10"/>
          </p:nvPr>
        </p:nvSpPr>
        <p:spPr/>
        <p:txBody>
          <a:bodyPr/>
          <a:lstStyle/>
          <a:p>
            <a:fld id="{DDE8AE82-D316-4319-84AE-D5BDC1F63AF9}" type="datetimeFigureOut">
              <a:rPr lang="it-IT" smtClean="0"/>
              <a:t>29/04/2024</a:t>
            </a:fld>
            <a:endParaRPr lang="it-IT"/>
          </a:p>
        </p:txBody>
      </p:sp>
      <p:sp>
        <p:nvSpPr>
          <p:cNvPr id="4" name="Segnaposto piè di pagina 3">
            <a:extLst>
              <a:ext uri="{FF2B5EF4-FFF2-40B4-BE49-F238E27FC236}">
                <a16:creationId xmlns:a16="http://schemas.microsoft.com/office/drawing/2014/main" id="{EB3E7DB7-E828-4CB7-DCAA-3555CD802C3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07A44C7-EC33-384B-4846-B6551D92B3C4}"/>
              </a:ext>
            </a:extLst>
          </p:cNvPr>
          <p:cNvSpPr>
            <a:spLocks noGrp="1"/>
          </p:cNvSpPr>
          <p:nvPr>
            <p:ph type="sldNum" sz="quarter" idx="12"/>
          </p:nvPr>
        </p:nvSpPr>
        <p:spPr/>
        <p:txBody>
          <a:bodyPr/>
          <a:lstStyle/>
          <a:p>
            <a:fld id="{992727BE-2292-4653-BF8D-81C097080620}" type="slidenum">
              <a:rPr lang="it-IT" smtClean="0"/>
              <a:t>‹N›</a:t>
            </a:fld>
            <a:endParaRPr lang="it-IT"/>
          </a:p>
        </p:txBody>
      </p:sp>
    </p:spTree>
    <p:extLst>
      <p:ext uri="{BB962C8B-B14F-4D97-AF65-F5344CB8AC3E}">
        <p14:creationId xmlns:p14="http://schemas.microsoft.com/office/powerpoint/2010/main" val="1956764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48C19B9-91EA-493F-06D1-FD4F2B111F5E}"/>
              </a:ext>
            </a:extLst>
          </p:cNvPr>
          <p:cNvSpPr>
            <a:spLocks noGrp="1"/>
          </p:cNvSpPr>
          <p:nvPr>
            <p:ph type="dt" sz="half" idx="10"/>
          </p:nvPr>
        </p:nvSpPr>
        <p:spPr/>
        <p:txBody>
          <a:bodyPr/>
          <a:lstStyle/>
          <a:p>
            <a:fld id="{DDE8AE82-D316-4319-84AE-D5BDC1F63AF9}" type="datetimeFigureOut">
              <a:rPr lang="it-IT" smtClean="0"/>
              <a:t>29/04/2024</a:t>
            </a:fld>
            <a:endParaRPr lang="it-IT"/>
          </a:p>
        </p:txBody>
      </p:sp>
      <p:sp>
        <p:nvSpPr>
          <p:cNvPr id="3" name="Segnaposto piè di pagina 2">
            <a:extLst>
              <a:ext uri="{FF2B5EF4-FFF2-40B4-BE49-F238E27FC236}">
                <a16:creationId xmlns:a16="http://schemas.microsoft.com/office/drawing/2014/main" id="{F0FC9FA3-C288-F3D0-9428-3E41F68646D1}"/>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E7F3EB82-212C-571F-B549-49B09F8C9551}"/>
              </a:ext>
            </a:extLst>
          </p:cNvPr>
          <p:cNvSpPr>
            <a:spLocks noGrp="1"/>
          </p:cNvSpPr>
          <p:nvPr>
            <p:ph type="sldNum" sz="quarter" idx="12"/>
          </p:nvPr>
        </p:nvSpPr>
        <p:spPr/>
        <p:txBody>
          <a:bodyPr/>
          <a:lstStyle/>
          <a:p>
            <a:fld id="{992727BE-2292-4653-BF8D-81C097080620}" type="slidenum">
              <a:rPr lang="it-IT" smtClean="0"/>
              <a:t>‹N›</a:t>
            </a:fld>
            <a:endParaRPr lang="it-IT"/>
          </a:p>
        </p:txBody>
      </p:sp>
    </p:spTree>
    <p:extLst>
      <p:ext uri="{BB962C8B-B14F-4D97-AF65-F5344CB8AC3E}">
        <p14:creationId xmlns:p14="http://schemas.microsoft.com/office/powerpoint/2010/main" val="2249307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3D9998-0C7D-2F79-3A71-B78B698A3E8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04F787F-6EE6-8ADB-FA7C-AA7003DA23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D13ED8BA-E8A4-0CC1-762E-4B2D9D8028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7C7E91C-12F3-AA8F-B075-2EED9CF04E8D}"/>
              </a:ext>
            </a:extLst>
          </p:cNvPr>
          <p:cNvSpPr>
            <a:spLocks noGrp="1"/>
          </p:cNvSpPr>
          <p:nvPr>
            <p:ph type="dt" sz="half" idx="10"/>
          </p:nvPr>
        </p:nvSpPr>
        <p:spPr/>
        <p:txBody>
          <a:bodyPr/>
          <a:lstStyle/>
          <a:p>
            <a:fld id="{DDE8AE82-D316-4319-84AE-D5BDC1F63AF9}" type="datetimeFigureOut">
              <a:rPr lang="it-IT" smtClean="0"/>
              <a:t>29/04/2024</a:t>
            </a:fld>
            <a:endParaRPr lang="it-IT"/>
          </a:p>
        </p:txBody>
      </p:sp>
      <p:sp>
        <p:nvSpPr>
          <p:cNvPr id="6" name="Segnaposto piè di pagina 5">
            <a:extLst>
              <a:ext uri="{FF2B5EF4-FFF2-40B4-BE49-F238E27FC236}">
                <a16:creationId xmlns:a16="http://schemas.microsoft.com/office/drawing/2014/main" id="{F5C4516B-CF78-555F-D601-4F1BBEDB100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5BE9E33-0424-7FC4-ADE8-D156027ED76B}"/>
              </a:ext>
            </a:extLst>
          </p:cNvPr>
          <p:cNvSpPr>
            <a:spLocks noGrp="1"/>
          </p:cNvSpPr>
          <p:nvPr>
            <p:ph type="sldNum" sz="quarter" idx="12"/>
          </p:nvPr>
        </p:nvSpPr>
        <p:spPr/>
        <p:txBody>
          <a:bodyPr/>
          <a:lstStyle/>
          <a:p>
            <a:fld id="{992727BE-2292-4653-BF8D-81C097080620}" type="slidenum">
              <a:rPr lang="it-IT" smtClean="0"/>
              <a:t>‹N›</a:t>
            </a:fld>
            <a:endParaRPr lang="it-IT"/>
          </a:p>
        </p:txBody>
      </p:sp>
    </p:spTree>
    <p:extLst>
      <p:ext uri="{BB962C8B-B14F-4D97-AF65-F5344CB8AC3E}">
        <p14:creationId xmlns:p14="http://schemas.microsoft.com/office/powerpoint/2010/main" val="3158361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634373-BA86-8283-0832-D433CB5366E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36D3202-F2FC-428F-5FAE-FCA7FDAF9D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D35264D-35E6-02CF-01C7-5F1F9AE834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002F066-E63C-112B-4A47-3A9C99079BB7}"/>
              </a:ext>
            </a:extLst>
          </p:cNvPr>
          <p:cNvSpPr>
            <a:spLocks noGrp="1"/>
          </p:cNvSpPr>
          <p:nvPr>
            <p:ph type="dt" sz="half" idx="10"/>
          </p:nvPr>
        </p:nvSpPr>
        <p:spPr/>
        <p:txBody>
          <a:bodyPr/>
          <a:lstStyle/>
          <a:p>
            <a:fld id="{DDE8AE82-D316-4319-84AE-D5BDC1F63AF9}" type="datetimeFigureOut">
              <a:rPr lang="it-IT" smtClean="0"/>
              <a:t>29/04/2024</a:t>
            </a:fld>
            <a:endParaRPr lang="it-IT"/>
          </a:p>
        </p:txBody>
      </p:sp>
      <p:sp>
        <p:nvSpPr>
          <p:cNvPr id="6" name="Segnaposto piè di pagina 5">
            <a:extLst>
              <a:ext uri="{FF2B5EF4-FFF2-40B4-BE49-F238E27FC236}">
                <a16:creationId xmlns:a16="http://schemas.microsoft.com/office/drawing/2014/main" id="{BF5D73A8-0FCC-475B-5559-5DE5FF0FC3A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471B9CE-AAAA-3546-99D6-4EF8BFEA2B92}"/>
              </a:ext>
            </a:extLst>
          </p:cNvPr>
          <p:cNvSpPr>
            <a:spLocks noGrp="1"/>
          </p:cNvSpPr>
          <p:nvPr>
            <p:ph type="sldNum" sz="quarter" idx="12"/>
          </p:nvPr>
        </p:nvSpPr>
        <p:spPr/>
        <p:txBody>
          <a:bodyPr/>
          <a:lstStyle/>
          <a:p>
            <a:fld id="{992727BE-2292-4653-BF8D-81C097080620}" type="slidenum">
              <a:rPr lang="it-IT" smtClean="0"/>
              <a:t>‹N›</a:t>
            </a:fld>
            <a:endParaRPr lang="it-IT"/>
          </a:p>
        </p:txBody>
      </p:sp>
    </p:spTree>
    <p:extLst>
      <p:ext uri="{BB962C8B-B14F-4D97-AF65-F5344CB8AC3E}">
        <p14:creationId xmlns:p14="http://schemas.microsoft.com/office/powerpoint/2010/main" val="946289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6BE49B1A-18CB-CC24-C6F0-D4C66C9A75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FB52EBE3-E792-F3E8-79FB-A5F28CFD84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3E7A55A6-E9D2-236B-3808-37DB702DC8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DE8AE82-D316-4319-84AE-D5BDC1F63AF9}" type="datetimeFigureOut">
              <a:rPr lang="it-IT" smtClean="0"/>
              <a:t>29/04/2024</a:t>
            </a:fld>
            <a:endParaRPr lang="it-IT"/>
          </a:p>
        </p:txBody>
      </p:sp>
      <p:sp>
        <p:nvSpPr>
          <p:cNvPr id="5" name="Segnaposto piè di pagina 4">
            <a:extLst>
              <a:ext uri="{FF2B5EF4-FFF2-40B4-BE49-F238E27FC236}">
                <a16:creationId xmlns:a16="http://schemas.microsoft.com/office/drawing/2014/main" id="{6CA49CDF-AD71-8A9C-8221-0DFF40876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DD14EA54-5CCA-CF03-2A9A-9199558412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92727BE-2292-4653-BF8D-81C097080620}" type="slidenum">
              <a:rPr lang="it-IT" smtClean="0"/>
              <a:t>‹N›</a:t>
            </a:fld>
            <a:endParaRPr lang="it-IT"/>
          </a:p>
        </p:txBody>
      </p:sp>
    </p:spTree>
    <p:extLst>
      <p:ext uri="{BB962C8B-B14F-4D97-AF65-F5344CB8AC3E}">
        <p14:creationId xmlns:p14="http://schemas.microsoft.com/office/powerpoint/2010/main" val="2744667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Averia Sans Libre" panose="02000603000000000004"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veria Sans Libre" panose="02000603000000000004"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veria Sans Libre" panose="02000603000000000004"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veria Sans Libre" panose="02000603000000000004"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veria Sans Libre" panose="02000603000000000004"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veria Sans Libre" panose="02000603000000000004"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78" userDrawn="1">
          <p15:clr>
            <a:srgbClr val="F26B43"/>
          </p15:clr>
        </p15:guide>
        <p15:guide id="2" orient="horz" pos="935" userDrawn="1">
          <p15:clr>
            <a:srgbClr val="F26B43"/>
          </p15:clr>
        </p15:guide>
        <p15:guide id="3" orient="horz" pos="3929" userDrawn="1">
          <p15:clr>
            <a:srgbClr val="F26B43"/>
          </p15:clr>
        </p15:guide>
        <p15:guide id="4" pos="7015"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256D4C19-4D7E-1171-97D9-DB5407FB1D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E8E2021-16C0-B0E2-0856-BC34C8D406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223396D-11B4-3EE5-D04B-6B9300C99D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98D72CF-AFBB-4594-9428-67256AFE5558}" type="datetimeFigureOut">
              <a:rPr lang="it-IT" smtClean="0"/>
              <a:t>29/04/2024</a:t>
            </a:fld>
            <a:endParaRPr lang="it-IT"/>
          </a:p>
        </p:txBody>
      </p:sp>
      <p:sp>
        <p:nvSpPr>
          <p:cNvPr id="5" name="Segnaposto piè di pagina 4">
            <a:extLst>
              <a:ext uri="{FF2B5EF4-FFF2-40B4-BE49-F238E27FC236}">
                <a16:creationId xmlns:a16="http://schemas.microsoft.com/office/drawing/2014/main" id="{DEED3928-0CC6-0A47-C529-F3316CE230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A904E85B-8C45-AD27-6274-6F34B5180B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F56DECC-4611-4721-ABBA-A117DB7D8F29}" type="slidenum">
              <a:rPr lang="it-IT" smtClean="0"/>
              <a:t>‹N›</a:t>
            </a:fld>
            <a:endParaRPr lang="it-IT"/>
          </a:p>
        </p:txBody>
      </p:sp>
    </p:spTree>
    <p:extLst>
      <p:ext uri="{BB962C8B-B14F-4D97-AF65-F5344CB8AC3E}">
        <p14:creationId xmlns:p14="http://schemas.microsoft.com/office/powerpoint/2010/main" val="2223113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mmagine che contiene Arte bambini, Biglietto Post-it&#10;&#10;Descrizione generata automaticamente">
            <a:extLst>
              <a:ext uri="{FF2B5EF4-FFF2-40B4-BE49-F238E27FC236}">
                <a16:creationId xmlns:a16="http://schemas.microsoft.com/office/drawing/2014/main" id="{93A6863D-BAB5-FFBB-E582-94984601FAC5}"/>
              </a:ext>
            </a:extLst>
          </p:cNvPr>
          <p:cNvPicPr>
            <a:picLocks noChangeAspect="1"/>
          </p:cNvPicPr>
          <p:nvPr/>
        </p:nvPicPr>
        <p:blipFill rotWithShape="1">
          <a:blip r:embed="rId2">
            <a:extLst>
              <a:ext uri="{28A0092B-C50C-407E-A947-70E740481C1C}">
                <a14:useLocalDpi xmlns:a14="http://schemas.microsoft.com/office/drawing/2010/main" val="0"/>
              </a:ext>
            </a:extLst>
          </a:blip>
          <a:srcRect l="1116" t="1808" r="944" b="2968"/>
          <a:stretch/>
        </p:blipFill>
        <p:spPr>
          <a:xfrm>
            <a:off x="0" y="0"/>
            <a:ext cx="12192000" cy="6858000"/>
          </a:xfrm>
          <a:prstGeom prst="rect">
            <a:avLst/>
          </a:prstGeom>
        </p:spPr>
      </p:pic>
      <p:sp>
        <p:nvSpPr>
          <p:cNvPr id="2" name="Titolo 1">
            <a:extLst>
              <a:ext uri="{FF2B5EF4-FFF2-40B4-BE49-F238E27FC236}">
                <a16:creationId xmlns:a16="http://schemas.microsoft.com/office/drawing/2014/main" id="{5E9EE314-0ECA-AD60-CD1F-0D44CDBE0942}"/>
              </a:ext>
            </a:extLst>
          </p:cNvPr>
          <p:cNvSpPr>
            <a:spLocks noGrp="1"/>
          </p:cNvSpPr>
          <p:nvPr>
            <p:ph type="ctrTitle"/>
          </p:nvPr>
        </p:nvSpPr>
        <p:spPr/>
        <p:txBody>
          <a:bodyPr/>
          <a:lstStyle/>
          <a:p>
            <a:r>
              <a:rPr lang="it-IT" dirty="0"/>
              <a:t>Preghiera </a:t>
            </a:r>
            <a:r>
              <a:rPr lang="it-IT" dirty="0" err="1"/>
              <a:t>ViaVai</a:t>
            </a:r>
            <a:r>
              <a:rPr lang="it-IT" dirty="0"/>
              <a:t> </a:t>
            </a:r>
          </a:p>
        </p:txBody>
      </p:sp>
      <p:sp>
        <p:nvSpPr>
          <p:cNvPr id="3" name="Sottotitolo 2">
            <a:extLst>
              <a:ext uri="{FF2B5EF4-FFF2-40B4-BE49-F238E27FC236}">
                <a16:creationId xmlns:a16="http://schemas.microsoft.com/office/drawing/2014/main" id="{A6EFC735-9BAB-D465-649C-74C570C9C637}"/>
              </a:ext>
            </a:extLst>
          </p:cNvPr>
          <p:cNvSpPr>
            <a:spLocks noGrp="1"/>
          </p:cNvSpPr>
          <p:nvPr>
            <p:ph type="subTitle" idx="1"/>
          </p:nvPr>
        </p:nvSpPr>
        <p:spPr/>
        <p:txBody>
          <a:bodyPr/>
          <a:lstStyle/>
          <a:p>
            <a:r>
              <a:rPr lang="it-IT" dirty="0"/>
              <a:t>Mi indicherai il sentiero della vita</a:t>
            </a:r>
          </a:p>
        </p:txBody>
      </p:sp>
    </p:spTree>
    <p:extLst>
      <p:ext uri="{BB962C8B-B14F-4D97-AF65-F5344CB8AC3E}">
        <p14:creationId xmlns:p14="http://schemas.microsoft.com/office/powerpoint/2010/main" val="656509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mmagine che contiene Biglietto Post-it&#10;&#10;Descrizione generata automaticamente">
            <a:extLst>
              <a:ext uri="{FF2B5EF4-FFF2-40B4-BE49-F238E27FC236}">
                <a16:creationId xmlns:a16="http://schemas.microsoft.com/office/drawing/2014/main" id="{CF8594E3-9546-5A93-4B35-1898EEACBF0A}"/>
              </a:ext>
            </a:extLst>
          </p:cNvPr>
          <p:cNvPicPr>
            <a:picLocks noChangeAspect="1"/>
          </p:cNvPicPr>
          <p:nvPr/>
        </p:nvPicPr>
        <p:blipFill rotWithShape="1">
          <a:blip r:embed="rId2">
            <a:extLst>
              <a:ext uri="{28A0092B-C50C-407E-A947-70E740481C1C}">
                <a14:useLocalDpi xmlns:a14="http://schemas.microsoft.com/office/drawing/2010/main" val="0"/>
              </a:ext>
            </a:extLst>
          </a:blip>
          <a:srcRect b="1423"/>
          <a:stretch/>
        </p:blipFill>
        <p:spPr>
          <a:xfrm>
            <a:off x="0" y="0"/>
            <a:ext cx="12192000" cy="6858000"/>
          </a:xfrm>
          <a:prstGeom prst="rect">
            <a:avLst/>
          </a:prstGeom>
        </p:spPr>
      </p:pic>
      <p:sp>
        <p:nvSpPr>
          <p:cNvPr id="2" name="Titolo 1">
            <a:extLst>
              <a:ext uri="{FF2B5EF4-FFF2-40B4-BE49-F238E27FC236}">
                <a16:creationId xmlns:a16="http://schemas.microsoft.com/office/drawing/2014/main" id="{5E9EE314-0ECA-AD60-CD1F-0D44CDBE0942}"/>
              </a:ext>
            </a:extLst>
          </p:cNvPr>
          <p:cNvSpPr>
            <a:spLocks noGrp="1"/>
          </p:cNvSpPr>
          <p:nvPr>
            <p:ph type="ctrTitle"/>
          </p:nvPr>
        </p:nvSpPr>
        <p:spPr/>
        <p:txBody>
          <a:bodyPr/>
          <a:lstStyle/>
          <a:p>
            <a:r>
              <a:rPr lang="it-IT" dirty="0"/>
              <a:t>Ritornare con pazienza</a:t>
            </a:r>
          </a:p>
        </p:txBody>
      </p:sp>
      <p:pic>
        <p:nvPicPr>
          <p:cNvPr id="4" name="Immagine 3" descr="Immagine che contiene calzature, clipart, illustrazione, arte&#10;&#10;Descrizione generata automaticamente">
            <a:extLst>
              <a:ext uri="{FF2B5EF4-FFF2-40B4-BE49-F238E27FC236}">
                <a16:creationId xmlns:a16="http://schemas.microsoft.com/office/drawing/2014/main" id="{189C201D-0796-9F2E-E5F9-251FC7FDD7B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4723" y="3294534"/>
            <a:ext cx="3042551" cy="2863756"/>
          </a:xfrm>
          <a:prstGeom prst="rect">
            <a:avLst/>
          </a:prstGeom>
        </p:spPr>
      </p:pic>
    </p:spTree>
    <p:extLst>
      <p:ext uri="{BB962C8B-B14F-4D97-AF65-F5344CB8AC3E}">
        <p14:creationId xmlns:p14="http://schemas.microsoft.com/office/powerpoint/2010/main" val="471581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mmagine che contiene Biglietto Post-it&#10;&#10;Descrizione generata automaticamente">
            <a:extLst>
              <a:ext uri="{FF2B5EF4-FFF2-40B4-BE49-F238E27FC236}">
                <a16:creationId xmlns:a16="http://schemas.microsoft.com/office/drawing/2014/main" id="{ECE9A74A-E221-B86A-3F8D-5082647F3B4C}"/>
              </a:ext>
            </a:extLst>
          </p:cNvPr>
          <p:cNvPicPr>
            <a:picLocks noChangeAspect="1"/>
          </p:cNvPicPr>
          <p:nvPr/>
        </p:nvPicPr>
        <p:blipFill rotWithShape="1">
          <a:blip r:embed="rId2">
            <a:extLst>
              <a:ext uri="{28A0092B-C50C-407E-A947-70E740481C1C}">
                <a14:useLocalDpi xmlns:a14="http://schemas.microsoft.com/office/drawing/2010/main" val="0"/>
              </a:ext>
            </a:extLst>
          </a:blip>
          <a:srcRect b="1423"/>
          <a:stretch/>
        </p:blipFill>
        <p:spPr>
          <a:xfrm>
            <a:off x="0" y="0"/>
            <a:ext cx="12192000" cy="6858000"/>
          </a:xfrm>
          <a:prstGeom prst="rect">
            <a:avLst/>
          </a:prstGeom>
        </p:spPr>
      </p:pic>
      <p:sp>
        <p:nvSpPr>
          <p:cNvPr id="2" name="Titolo 1">
            <a:extLst>
              <a:ext uri="{FF2B5EF4-FFF2-40B4-BE49-F238E27FC236}">
                <a16:creationId xmlns:a16="http://schemas.microsoft.com/office/drawing/2014/main" id="{EADBEC05-0371-F929-B77F-06EFB62B0606}"/>
              </a:ext>
            </a:extLst>
          </p:cNvPr>
          <p:cNvSpPr>
            <a:spLocks noGrp="1"/>
          </p:cNvSpPr>
          <p:nvPr>
            <p:ph type="title"/>
          </p:nvPr>
        </p:nvSpPr>
        <p:spPr/>
        <p:txBody>
          <a:bodyPr/>
          <a:lstStyle/>
          <a:p>
            <a:pPr algn="ctr"/>
            <a:r>
              <a:rPr lang="it-IT" dirty="0"/>
              <a:t>Entrare in preghiera</a:t>
            </a:r>
          </a:p>
        </p:txBody>
      </p:sp>
      <p:sp>
        <p:nvSpPr>
          <p:cNvPr id="3" name="Segnaposto contenuto 2">
            <a:extLst>
              <a:ext uri="{FF2B5EF4-FFF2-40B4-BE49-F238E27FC236}">
                <a16:creationId xmlns:a16="http://schemas.microsoft.com/office/drawing/2014/main" id="{746CBD8D-4C78-E09A-D765-B11B65195DD6}"/>
              </a:ext>
            </a:extLst>
          </p:cNvPr>
          <p:cNvSpPr>
            <a:spLocks noGrp="1"/>
          </p:cNvSpPr>
          <p:nvPr>
            <p:ph idx="1"/>
          </p:nvPr>
        </p:nvSpPr>
        <p:spPr/>
        <p:txBody>
          <a:bodyPr/>
          <a:lstStyle/>
          <a:p>
            <a:pPr marL="0" indent="0">
              <a:buNone/>
            </a:pPr>
            <a:r>
              <a:rPr lang="it-IT" dirty="0"/>
              <a:t>Viene accesa la settima candela posta sull’altare che identifica il passo del “ritornare”. Si canta l’antifona:</a:t>
            </a:r>
          </a:p>
          <a:p>
            <a:pPr marL="0" indent="0">
              <a:buNone/>
            </a:pPr>
            <a:endParaRPr lang="it-IT" dirty="0"/>
          </a:p>
          <a:p>
            <a:pPr marL="0" indent="0">
              <a:buNone/>
            </a:pPr>
            <a:r>
              <a:rPr lang="it-IT" b="1" dirty="0"/>
              <a:t>Mi indicherai il sentiero della vita, gioia piena alla tua presenza.</a:t>
            </a:r>
          </a:p>
          <a:p>
            <a:pPr marL="0" indent="0">
              <a:buNone/>
            </a:pPr>
            <a:r>
              <a:rPr lang="it-IT" b="1" dirty="0"/>
              <a:t>Mi Indicherai il sentiero della vita, dolcezza senza fine alla tua destra.</a:t>
            </a:r>
          </a:p>
        </p:txBody>
      </p:sp>
    </p:spTree>
    <p:extLst>
      <p:ext uri="{BB962C8B-B14F-4D97-AF65-F5344CB8AC3E}">
        <p14:creationId xmlns:p14="http://schemas.microsoft.com/office/powerpoint/2010/main" val="267211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mmagine che contiene Biglietto Post-it&#10;&#10;Descrizione generata automaticamente">
            <a:extLst>
              <a:ext uri="{FF2B5EF4-FFF2-40B4-BE49-F238E27FC236}">
                <a16:creationId xmlns:a16="http://schemas.microsoft.com/office/drawing/2014/main" id="{D580EB6E-5BAE-5254-6BF5-6832563736F3}"/>
              </a:ext>
            </a:extLst>
          </p:cNvPr>
          <p:cNvPicPr>
            <a:picLocks noChangeAspect="1"/>
          </p:cNvPicPr>
          <p:nvPr/>
        </p:nvPicPr>
        <p:blipFill rotWithShape="1">
          <a:blip r:embed="rId2">
            <a:extLst>
              <a:ext uri="{28A0092B-C50C-407E-A947-70E740481C1C}">
                <a14:useLocalDpi xmlns:a14="http://schemas.microsoft.com/office/drawing/2010/main" val="0"/>
              </a:ext>
            </a:extLst>
          </a:blip>
          <a:srcRect b="1423"/>
          <a:stretch/>
        </p:blipFill>
        <p:spPr>
          <a:xfrm>
            <a:off x="0" y="0"/>
            <a:ext cx="12192000" cy="6858000"/>
          </a:xfrm>
          <a:prstGeom prst="rect">
            <a:avLst/>
          </a:prstGeom>
        </p:spPr>
      </p:pic>
      <p:sp>
        <p:nvSpPr>
          <p:cNvPr id="2" name="Titolo 1">
            <a:extLst>
              <a:ext uri="{FF2B5EF4-FFF2-40B4-BE49-F238E27FC236}">
                <a16:creationId xmlns:a16="http://schemas.microsoft.com/office/drawing/2014/main" id="{EADBEC05-0371-F929-B77F-06EFB62B0606}"/>
              </a:ext>
            </a:extLst>
          </p:cNvPr>
          <p:cNvSpPr>
            <a:spLocks noGrp="1"/>
          </p:cNvSpPr>
          <p:nvPr>
            <p:ph type="title"/>
          </p:nvPr>
        </p:nvSpPr>
        <p:spPr/>
        <p:txBody>
          <a:bodyPr/>
          <a:lstStyle/>
          <a:p>
            <a:pPr algn="ctr"/>
            <a:r>
              <a:rPr lang="it-IT" dirty="0"/>
              <a:t>Entrare in preghiera</a:t>
            </a:r>
          </a:p>
        </p:txBody>
      </p:sp>
      <p:sp>
        <p:nvSpPr>
          <p:cNvPr id="3" name="Segnaposto contenuto 2">
            <a:extLst>
              <a:ext uri="{FF2B5EF4-FFF2-40B4-BE49-F238E27FC236}">
                <a16:creationId xmlns:a16="http://schemas.microsoft.com/office/drawing/2014/main" id="{746CBD8D-4C78-E09A-D765-B11B65195DD6}"/>
              </a:ext>
            </a:extLst>
          </p:cNvPr>
          <p:cNvSpPr>
            <a:spLocks noGrp="1"/>
          </p:cNvSpPr>
          <p:nvPr>
            <p:ph idx="1"/>
          </p:nvPr>
        </p:nvSpPr>
        <p:spPr/>
        <p:txBody>
          <a:bodyPr/>
          <a:lstStyle/>
          <a:p>
            <a:pPr marL="0" indent="0">
              <a:buNone/>
            </a:pPr>
            <a:r>
              <a:rPr lang="it-IT" b="1" dirty="0"/>
              <a:t>Invito alla preghiera</a:t>
            </a:r>
          </a:p>
          <a:p>
            <a:pPr marL="0" indent="0">
              <a:buNone/>
            </a:pPr>
            <a:r>
              <a:rPr lang="it-IT" dirty="0"/>
              <a:t>G. Nel nome del Padre…</a:t>
            </a:r>
          </a:p>
          <a:p>
            <a:pPr marL="0" indent="0">
              <a:buNone/>
            </a:pPr>
            <a:endParaRPr lang="it-IT" dirty="0"/>
          </a:p>
          <a:p>
            <a:pPr marL="0" indent="0">
              <a:buNone/>
            </a:pPr>
            <a:r>
              <a:rPr lang="it-IT" dirty="0"/>
              <a:t>L. Ritorniamo alla presenza del Signore</a:t>
            </a:r>
          </a:p>
          <a:p>
            <a:pPr marL="0" indent="0">
              <a:buNone/>
            </a:pPr>
            <a:r>
              <a:rPr lang="it-IT" b="1" dirty="0"/>
              <a:t>T. Perché la vita è più forte della paura.</a:t>
            </a:r>
          </a:p>
          <a:p>
            <a:pPr marL="0" indent="0">
              <a:buNone/>
            </a:pPr>
            <a:r>
              <a:rPr lang="it-IT" dirty="0"/>
              <a:t>L. Ritorniamo alla presenza del Signore</a:t>
            </a:r>
          </a:p>
          <a:p>
            <a:pPr marL="0" indent="0">
              <a:buNone/>
            </a:pPr>
            <a:r>
              <a:rPr lang="it-IT" b="1" dirty="0"/>
              <a:t>T. Perché Gesù è il vivente.</a:t>
            </a:r>
          </a:p>
        </p:txBody>
      </p:sp>
    </p:spTree>
    <p:extLst>
      <p:ext uri="{BB962C8B-B14F-4D97-AF65-F5344CB8AC3E}">
        <p14:creationId xmlns:p14="http://schemas.microsoft.com/office/powerpoint/2010/main" val="94813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mmagine che contiene Biglietto Post-it&#10;&#10;Descrizione generata automaticamente">
            <a:extLst>
              <a:ext uri="{FF2B5EF4-FFF2-40B4-BE49-F238E27FC236}">
                <a16:creationId xmlns:a16="http://schemas.microsoft.com/office/drawing/2014/main" id="{C5401ECC-4DC3-4EBA-48FE-480F2E4A8273}"/>
              </a:ext>
            </a:extLst>
          </p:cNvPr>
          <p:cNvPicPr>
            <a:picLocks noChangeAspect="1"/>
          </p:cNvPicPr>
          <p:nvPr/>
        </p:nvPicPr>
        <p:blipFill rotWithShape="1">
          <a:blip r:embed="rId2">
            <a:extLst>
              <a:ext uri="{28A0092B-C50C-407E-A947-70E740481C1C}">
                <a14:useLocalDpi xmlns:a14="http://schemas.microsoft.com/office/drawing/2010/main" val="0"/>
              </a:ext>
            </a:extLst>
          </a:blip>
          <a:srcRect b="1423"/>
          <a:stretch/>
        </p:blipFill>
        <p:spPr>
          <a:xfrm>
            <a:off x="0" y="0"/>
            <a:ext cx="12192000" cy="6858000"/>
          </a:xfrm>
          <a:prstGeom prst="rect">
            <a:avLst/>
          </a:prstGeom>
        </p:spPr>
      </p:pic>
      <p:sp>
        <p:nvSpPr>
          <p:cNvPr id="2" name="Titolo 1">
            <a:extLst>
              <a:ext uri="{FF2B5EF4-FFF2-40B4-BE49-F238E27FC236}">
                <a16:creationId xmlns:a16="http://schemas.microsoft.com/office/drawing/2014/main" id="{EADBEC05-0371-F929-B77F-06EFB62B0606}"/>
              </a:ext>
            </a:extLst>
          </p:cNvPr>
          <p:cNvSpPr>
            <a:spLocks noGrp="1"/>
          </p:cNvSpPr>
          <p:nvPr>
            <p:ph type="title"/>
          </p:nvPr>
        </p:nvSpPr>
        <p:spPr/>
        <p:txBody>
          <a:bodyPr/>
          <a:lstStyle/>
          <a:p>
            <a:pPr algn="ctr"/>
            <a:r>
              <a:rPr lang="it-IT" dirty="0"/>
              <a:t>Parola di Dio</a:t>
            </a:r>
          </a:p>
        </p:txBody>
      </p:sp>
      <p:sp>
        <p:nvSpPr>
          <p:cNvPr id="3" name="Segnaposto contenuto 2">
            <a:extLst>
              <a:ext uri="{FF2B5EF4-FFF2-40B4-BE49-F238E27FC236}">
                <a16:creationId xmlns:a16="http://schemas.microsoft.com/office/drawing/2014/main" id="{746CBD8D-4C78-E09A-D765-B11B65195DD6}"/>
              </a:ext>
            </a:extLst>
          </p:cNvPr>
          <p:cNvSpPr>
            <a:spLocks noGrp="1"/>
          </p:cNvSpPr>
          <p:nvPr>
            <p:ph idx="1"/>
          </p:nvPr>
        </p:nvSpPr>
        <p:spPr/>
        <p:txBody>
          <a:bodyPr>
            <a:normAutofit/>
          </a:bodyPr>
          <a:lstStyle/>
          <a:p>
            <a:pPr marL="0" indent="0">
              <a:buNone/>
            </a:pPr>
            <a:r>
              <a:rPr lang="it-IT" dirty="0"/>
              <a:t>L. Ascoltiamo il Vangelo secondo Luca. (Lc 24,1-7)						</a:t>
            </a:r>
            <a:r>
              <a:rPr lang="it-IT" b="1" dirty="0"/>
              <a:t>T. La tua Parola ci renda simili a te, Signore.</a:t>
            </a:r>
          </a:p>
          <a:p>
            <a:pPr marL="0" indent="0">
              <a:buNone/>
            </a:pPr>
            <a:endParaRPr lang="it-IT" dirty="0"/>
          </a:p>
          <a:p>
            <a:pPr marL="0" indent="0">
              <a:buNone/>
            </a:pPr>
            <a:r>
              <a:rPr lang="it-IT" dirty="0"/>
              <a:t>In quel tempo. Il primo giorno della settimana, al mattino presto le donne si recarono al sepolcro, portando con sé gli aromi che avevano preparato. Trovarono che la pietra era stata rimossa dal sepolcro e, entrate, non trovarono il corpo del Signore Gesù. Mentre si domandavano che senso avesse tutto questo, ecco due uomini presentarsi a loro in abito sfolgorante. </a:t>
            </a:r>
            <a:endParaRPr lang="it-IT" b="1" dirty="0"/>
          </a:p>
        </p:txBody>
      </p:sp>
    </p:spTree>
    <p:extLst>
      <p:ext uri="{BB962C8B-B14F-4D97-AF65-F5344CB8AC3E}">
        <p14:creationId xmlns:p14="http://schemas.microsoft.com/office/powerpoint/2010/main" val="946656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mmagine che contiene Biglietto Post-it&#10;&#10;Descrizione generata automaticamente">
            <a:extLst>
              <a:ext uri="{FF2B5EF4-FFF2-40B4-BE49-F238E27FC236}">
                <a16:creationId xmlns:a16="http://schemas.microsoft.com/office/drawing/2014/main" id="{A6393CB8-D3D1-957D-471C-7244E1F9113E}"/>
              </a:ext>
            </a:extLst>
          </p:cNvPr>
          <p:cNvPicPr>
            <a:picLocks noChangeAspect="1"/>
          </p:cNvPicPr>
          <p:nvPr/>
        </p:nvPicPr>
        <p:blipFill rotWithShape="1">
          <a:blip r:embed="rId2">
            <a:extLst>
              <a:ext uri="{28A0092B-C50C-407E-A947-70E740481C1C}">
                <a14:useLocalDpi xmlns:a14="http://schemas.microsoft.com/office/drawing/2010/main" val="0"/>
              </a:ext>
            </a:extLst>
          </a:blip>
          <a:srcRect b="1423"/>
          <a:stretch/>
        </p:blipFill>
        <p:spPr>
          <a:xfrm>
            <a:off x="0" y="0"/>
            <a:ext cx="12192000" cy="6858000"/>
          </a:xfrm>
          <a:prstGeom prst="rect">
            <a:avLst/>
          </a:prstGeom>
        </p:spPr>
      </p:pic>
      <p:sp>
        <p:nvSpPr>
          <p:cNvPr id="2" name="Titolo 1">
            <a:extLst>
              <a:ext uri="{FF2B5EF4-FFF2-40B4-BE49-F238E27FC236}">
                <a16:creationId xmlns:a16="http://schemas.microsoft.com/office/drawing/2014/main" id="{EADBEC05-0371-F929-B77F-06EFB62B0606}"/>
              </a:ext>
            </a:extLst>
          </p:cNvPr>
          <p:cNvSpPr>
            <a:spLocks noGrp="1"/>
          </p:cNvSpPr>
          <p:nvPr>
            <p:ph type="title"/>
          </p:nvPr>
        </p:nvSpPr>
        <p:spPr/>
        <p:txBody>
          <a:bodyPr/>
          <a:lstStyle/>
          <a:p>
            <a:pPr algn="ctr"/>
            <a:r>
              <a:rPr lang="it-IT" dirty="0"/>
              <a:t>Parola di Dio</a:t>
            </a:r>
          </a:p>
        </p:txBody>
      </p:sp>
      <p:sp>
        <p:nvSpPr>
          <p:cNvPr id="3" name="Segnaposto contenuto 2">
            <a:extLst>
              <a:ext uri="{FF2B5EF4-FFF2-40B4-BE49-F238E27FC236}">
                <a16:creationId xmlns:a16="http://schemas.microsoft.com/office/drawing/2014/main" id="{746CBD8D-4C78-E09A-D765-B11B65195DD6}"/>
              </a:ext>
            </a:extLst>
          </p:cNvPr>
          <p:cNvSpPr>
            <a:spLocks noGrp="1"/>
          </p:cNvSpPr>
          <p:nvPr>
            <p:ph idx="1"/>
          </p:nvPr>
        </p:nvSpPr>
        <p:spPr/>
        <p:txBody>
          <a:bodyPr>
            <a:normAutofit/>
          </a:bodyPr>
          <a:lstStyle/>
          <a:p>
            <a:pPr marL="0" indent="0">
              <a:buNone/>
            </a:pPr>
            <a:r>
              <a:rPr lang="it-IT" dirty="0"/>
              <a:t>Le donne, impaurite, tenevano il volto chinato a terra, ma quelli dissero loro: "Perché cercate tra i morti colui che è vivo? Non è qui, è risorto. Ricordatevi come vi parlò quando era ancora in Galilea e diceva: "Bisogna che il Figlio dell'uomo sia consegnato in mano ai peccatori, sia crocifisso e risorga il terzo giorno"".</a:t>
            </a:r>
          </a:p>
          <a:p>
            <a:pPr marL="0" indent="0">
              <a:buNone/>
            </a:pPr>
            <a:endParaRPr lang="it-IT" dirty="0"/>
          </a:p>
          <a:p>
            <a:pPr marL="0" indent="0">
              <a:buNone/>
            </a:pPr>
            <a:r>
              <a:rPr lang="it-IT" dirty="0"/>
              <a:t>Parola del Signore.</a:t>
            </a:r>
          </a:p>
          <a:p>
            <a:pPr marL="0" indent="0">
              <a:buNone/>
            </a:pPr>
            <a:r>
              <a:rPr lang="it-IT" b="1" dirty="0"/>
              <a:t>T. Lode a te, o Cristo.</a:t>
            </a:r>
          </a:p>
          <a:p>
            <a:pPr marL="0" indent="0">
              <a:buNone/>
            </a:pPr>
            <a:endParaRPr lang="it-IT" b="1" dirty="0"/>
          </a:p>
        </p:txBody>
      </p:sp>
    </p:spTree>
    <p:extLst>
      <p:ext uri="{BB962C8B-B14F-4D97-AF65-F5344CB8AC3E}">
        <p14:creationId xmlns:p14="http://schemas.microsoft.com/office/powerpoint/2010/main" val="1050602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mmagine che contiene Biglietto Post-it&#10;&#10;Descrizione generata automaticamente">
            <a:extLst>
              <a:ext uri="{FF2B5EF4-FFF2-40B4-BE49-F238E27FC236}">
                <a16:creationId xmlns:a16="http://schemas.microsoft.com/office/drawing/2014/main" id="{643A212B-9EAA-5597-1EC0-50F1F50FA5B9}"/>
              </a:ext>
            </a:extLst>
          </p:cNvPr>
          <p:cNvPicPr>
            <a:picLocks noChangeAspect="1"/>
          </p:cNvPicPr>
          <p:nvPr/>
        </p:nvPicPr>
        <p:blipFill rotWithShape="1">
          <a:blip r:embed="rId2">
            <a:extLst>
              <a:ext uri="{28A0092B-C50C-407E-A947-70E740481C1C}">
                <a14:useLocalDpi xmlns:a14="http://schemas.microsoft.com/office/drawing/2010/main" val="0"/>
              </a:ext>
            </a:extLst>
          </a:blip>
          <a:srcRect b="1423"/>
          <a:stretch/>
        </p:blipFill>
        <p:spPr>
          <a:xfrm>
            <a:off x="0" y="0"/>
            <a:ext cx="12192000" cy="6858000"/>
          </a:xfrm>
          <a:prstGeom prst="rect">
            <a:avLst/>
          </a:prstGeom>
        </p:spPr>
      </p:pic>
      <p:sp>
        <p:nvSpPr>
          <p:cNvPr id="2" name="Titolo 1">
            <a:extLst>
              <a:ext uri="{FF2B5EF4-FFF2-40B4-BE49-F238E27FC236}">
                <a16:creationId xmlns:a16="http://schemas.microsoft.com/office/drawing/2014/main" id="{EADBEC05-0371-F929-B77F-06EFB62B0606}"/>
              </a:ext>
            </a:extLst>
          </p:cNvPr>
          <p:cNvSpPr>
            <a:spLocks noGrp="1"/>
          </p:cNvSpPr>
          <p:nvPr>
            <p:ph type="title"/>
          </p:nvPr>
        </p:nvSpPr>
        <p:spPr/>
        <p:txBody>
          <a:bodyPr/>
          <a:lstStyle/>
          <a:p>
            <a:pPr algn="ctr"/>
            <a:r>
              <a:rPr lang="it-IT" dirty="0"/>
              <a:t>Intercessioni</a:t>
            </a:r>
          </a:p>
        </p:txBody>
      </p:sp>
      <p:sp>
        <p:nvSpPr>
          <p:cNvPr id="3" name="Segnaposto contenuto 2">
            <a:extLst>
              <a:ext uri="{FF2B5EF4-FFF2-40B4-BE49-F238E27FC236}">
                <a16:creationId xmlns:a16="http://schemas.microsoft.com/office/drawing/2014/main" id="{746CBD8D-4C78-E09A-D765-B11B65195DD6}"/>
              </a:ext>
            </a:extLst>
          </p:cNvPr>
          <p:cNvSpPr>
            <a:spLocks noGrp="1"/>
          </p:cNvSpPr>
          <p:nvPr>
            <p:ph idx="1"/>
          </p:nvPr>
        </p:nvSpPr>
        <p:spPr/>
        <p:txBody>
          <a:bodyPr>
            <a:normAutofit lnSpcReduction="10000"/>
          </a:bodyPr>
          <a:lstStyle/>
          <a:p>
            <a:pPr marL="0" indent="0">
              <a:buNone/>
            </a:pPr>
            <a:r>
              <a:rPr lang="it-IT" dirty="0"/>
              <a:t>Preghiamo insieme e diciamo: “Ascoltaci, Signore”</a:t>
            </a:r>
          </a:p>
          <a:p>
            <a:pPr marL="0" indent="0">
              <a:buNone/>
            </a:pPr>
            <a:r>
              <a:rPr lang="it-IT" dirty="0"/>
              <a:t>- Ti preghiamo per quanti sono in lutto, perché la forza della risurrezione li sollevi dalle loro tristezze.</a:t>
            </a:r>
          </a:p>
          <a:p>
            <a:pPr marL="0" indent="0">
              <a:buNone/>
            </a:pPr>
            <a:r>
              <a:rPr lang="it-IT" dirty="0"/>
              <a:t>- Ti preghiamo per noi, perché le nostre tristezze non ci impediscano di sperimentare la vita nelle nostre esistenze.</a:t>
            </a:r>
          </a:p>
          <a:p>
            <a:pPr marL="0" indent="0">
              <a:buNone/>
            </a:pPr>
            <a:r>
              <a:rPr lang="it-IT" dirty="0"/>
              <a:t>- Ti preghiamo per ciascuno di noi, perché sappiamo testimoniare ogni giorno la novità della resurrezione.</a:t>
            </a:r>
          </a:p>
          <a:p>
            <a:pPr marL="0" indent="0">
              <a:buNone/>
            </a:pPr>
            <a:endParaRPr lang="it-IT" dirty="0"/>
          </a:p>
          <a:p>
            <a:pPr marL="0" indent="0">
              <a:buNone/>
            </a:pPr>
            <a:r>
              <a:rPr lang="it-IT" dirty="0"/>
              <a:t>Canto finale</a:t>
            </a:r>
          </a:p>
          <a:p>
            <a:pPr marL="0" indent="0">
              <a:buNone/>
            </a:pPr>
            <a:endParaRPr lang="it-IT" b="1" dirty="0"/>
          </a:p>
        </p:txBody>
      </p:sp>
    </p:spTree>
    <p:extLst>
      <p:ext uri="{BB962C8B-B14F-4D97-AF65-F5344CB8AC3E}">
        <p14:creationId xmlns:p14="http://schemas.microsoft.com/office/powerpoint/2010/main" val="3471209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mmagine che contiene Arte bambini, Biglietto Post-it&#10;&#10;Descrizione generata automaticamente">
            <a:extLst>
              <a:ext uri="{FF2B5EF4-FFF2-40B4-BE49-F238E27FC236}">
                <a16:creationId xmlns:a16="http://schemas.microsoft.com/office/drawing/2014/main" id="{93A6863D-BAB5-FFBB-E582-94984601FAC5}"/>
              </a:ext>
            </a:extLst>
          </p:cNvPr>
          <p:cNvPicPr>
            <a:picLocks noChangeAspect="1"/>
          </p:cNvPicPr>
          <p:nvPr/>
        </p:nvPicPr>
        <p:blipFill rotWithShape="1">
          <a:blip r:embed="rId2">
            <a:extLst>
              <a:ext uri="{28A0092B-C50C-407E-A947-70E740481C1C}">
                <a14:useLocalDpi xmlns:a14="http://schemas.microsoft.com/office/drawing/2010/main" val="0"/>
              </a:ext>
            </a:extLst>
          </a:blip>
          <a:srcRect l="1116" t="1808" r="944" b="2968"/>
          <a:stretch/>
        </p:blipFill>
        <p:spPr>
          <a:xfrm>
            <a:off x="0" y="0"/>
            <a:ext cx="12192000" cy="6858000"/>
          </a:xfrm>
          <a:prstGeom prst="rect">
            <a:avLst/>
          </a:prstGeom>
        </p:spPr>
      </p:pic>
      <p:sp>
        <p:nvSpPr>
          <p:cNvPr id="2" name="Titolo 1">
            <a:extLst>
              <a:ext uri="{FF2B5EF4-FFF2-40B4-BE49-F238E27FC236}">
                <a16:creationId xmlns:a16="http://schemas.microsoft.com/office/drawing/2014/main" id="{5E9EE314-0ECA-AD60-CD1F-0D44CDBE0942}"/>
              </a:ext>
            </a:extLst>
          </p:cNvPr>
          <p:cNvSpPr>
            <a:spLocks noGrp="1"/>
          </p:cNvSpPr>
          <p:nvPr>
            <p:ph type="ctrTitle"/>
          </p:nvPr>
        </p:nvSpPr>
        <p:spPr>
          <a:xfrm>
            <a:off x="1524000" y="2601119"/>
            <a:ext cx="9144000" cy="1655762"/>
          </a:xfrm>
        </p:spPr>
        <p:txBody>
          <a:bodyPr/>
          <a:lstStyle/>
          <a:p>
            <a:r>
              <a:rPr lang="it-IT" dirty="0"/>
              <a:t>Canto finale</a:t>
            </a:r>
          </a:p>
        </p:txBody>
      </p:sp>
    </p:spTree>
    <p:extLst>
      <p:ext uri="{BB962C8B-B14F-4D97-AF65-F5344CB8AC3E}">
        <p14:creationId xmlns:p14="http://schemas.microsoft.com/office/powerpoint/2010/main" val="106554544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Personalizza struttur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117</TotalTime>
  <Words>367</Words>
  <Application>Microsoft Office PowerPoint</Application>
  <PresentationFormat>Widescreen</PresentationFormat>
  <Paragraphs>33</Paragraphs>
  <Slides>8</Slides>
  <Notes>0</Notes>
  <HiddenSlides>0</HiddenSlides>
  <MMClips>0</MMClips>
  <ScaleCrop>false</ScaleCrop>
  <HeadingPairs>
    <vt:vector size="6" baseType="variant">
      <vt:variant>
        <vt:lpstr>Caratteri utilizzati</vt:lpstr>
      </vt:variant>
      <vt:variant>
        <vt:i4>4</vt:i4>
      </vt:variant>
      <vt:variant>
        <vt:lpstr>Tema</vt:lpstr>
      </vt:variant>
      <vt:variant>
        <vt:i4>2</vt:i4>
      </vt:variant>
      <vt:variant>
        <vt:lpstr>Titoli diapositive</vt:lpstr>
      </vt:variant>
      <vt:variant>
        <vt:i4>8</vt:i4>
      </vt:variant>
    </vt:vector>
  </HeadingPairs>
  <TitlesOfParts>
    <vt:vector size="14" baseType="lpstr">
      <vt:lpstr>Aptos</vt:lpstr>
      <vt:lpstr>Aptos Display</vt:lpstr>
      <vt:lpstr>Arial</vt:lpstr>
      <vt:lpstr>Averia Sans Libre</vt:lpstr>
      <vt:lpstr>Tema di Office</vt:lpstr>
      <vt:lpstr>Personalizza struttura</vt:lpstr>
      <vt:lpstr>Preghiera ViaVai </vt:lpstr>
      <vt:lpstr>Ritornare con pazienza</vt:lpstr>
      <vt:lpstr>Entrare in preghiera</vt:lpstr>
      <vt:lpstr>Entrare in preghiera</vt:lpstr>
      <vt:lpstr>Parola di Dio</vt:lpstr>
      <vt:lpstr>Parola di Dio</vt:lpstr>
      <vt:lpstr>Intercessioni</vt:lpstr>
      <vt:lpstr>Canto finale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Luca Quaglino</dc:creator>
  <cp:lastModifiedBy>Luca Quaglino</cp:lastModifiedBy>
  <cp:revision>1</cp:revision>
  <dcterms:created xsi:type="dcterms:W3CDTF">2024-04-22T08:01:33Z</dcterms:created>
  <dcterms:modified xsi:type="dcterms:W3CDTF">2024-04-29T13:01:09Z</dcterms:modified>
</cp:coreProperties>
</file>