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01C943-52B8-46CF-9D45-EA28DAF82824}" v="10" dt="2024-04-29T12:25:40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2T09:53:55.908" v="414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">
        <pc:chgData name="Luca Quaglino" userId="13aa7bc4e5d08c99" providerId="LiveId" clId="{81431AA2-687A-4DBB-B8E3-513AEA2A7FCF}" dt="2024-04-22T08:24:45.042" v="18" actId="680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7A01C943-52B8-46CF-9D45-EA28DAF82824}"/>
    <pc:docChg chg="undo custSel addSld delSld modSld">
      <pc:chgData name="Luca Quaglino" userId="13aa7bc4e5d08c99" providerId="LiveId" clId="{7A01C943-52B8-46CF-9D45-EA28DAF82824}" dt="2024-04-29T12:25:40.205" v="152"/>
      <pc:docMkLst>
        <pc:docMk/>
      </pc:docMkLst>
      <pc:sldChg chg="del">
        <pc:chgData name="Luca Quaglino" userId="13aa7bc4e5d08c99" providerId="LiveId" clId="{7A01C943-52B8-46CF-9D45-EA28DAF82824}" dt="2024-04-22T10:04:34.054" v="79" actId="47"/>
        <pc:sldMkLst>
          <pc:docMk/>
          <pc:sldMk cId="1405732286" sldId="257"/>
        </pc:sldMkLst>
      </pc:sldChg>
      <pc:sldChg chg="del">
        <pc:chgData name="Luca Quaglino" userId="13aa7bc4e5d08c99" providerId="LiveId" clId="{7A01C943-52B8-46CF-9D45-EA28DAF82824}" dt="2024-04-22T10:11:34.709" v="106" actId="47"/>
        <pc:sldMkLst>
          <pc:docMk/>
          <pc:sldMk cId="1663427725" sldId="258"/>
        </pc:sldMkLst>
      </pc:sldChg>
      <pc:sldChg chg="del">
        <pc:chgData name="Luca Quaglino" userId="13aa7bc4e5d08c99" providerId="LiveId" clId="{7A01C943-52B8-46CF-9D45-EA28DAF82824}" dt="2024-04-22T10:11:35.162" v="107" actId="47"/>
        <pc:sldMkLst>
          <pc:docMk/>
          <pc:sldMk cId="3403528522" sldId="259"/>
        </pc:sldMkLst>
      </pc:sldChg>
      <pc:sldChg chg="del">
        <pc:chgData name="Luca Quaglino" userId="13aa7bc4e5d08c99" providerId="LiveId" clId="{7A01C943-52B8-46CF-9D45-EA28DAF82824}" dt="2024-04-22T10:11:35.631" v="108" actId="47"/>
        <pc:sldMkLst>
          <pc:docMk/>
          <pc:sldMk cId="2898450167" sldId="260"/>
        </pc:sldMkLst>
      </pc:sldChg>
      <pc:sldChg chg="del">
        <pc:chgData name="Luca Quaglino" userId="13aa7bc4e5d08c99" providerId="LiveId" clId="{7A01C943-52B8-46CF-9D45-EA28DAF82824}" dt="2024-04-22T10:11:35.959" v="109" actId="47"/>
        <pc:sldMkLst>
          <pc:docMk/>
          <pc:sldMk cId="848078580" sldId="261"/>
        </pc:sldMkLst>
      </pc:sldChg>
      <pc:sldChg chg="modSp del mod">
        <pc:chgData name="Luca Quaglino" userId="13aa7bc4e5d08c99" providerId="LiveId" clId="{7A01C943-52B8-46CF-9D45-EA28DAF82824}" dt="2024-04-22T10:11:36.318" v="110" actId="47"/>
        <pc:sldMkLst>
          <pc:docMk/>
          <pc:sldMk cId="1423227943" sldId="262"/>
        </pc:sldMkLst>
        <pc:picChg chg="ord">
          <ac:chgData name="Luca Quaglino" userId="13aa7bc4e5d08c99" providerId="LiveId" clId="{7A01C943-52B8-46CF-9D45-EA28DAF82824}" dt="2024-04-22T09:57:41.636" v="1" actId="171"/>
          <ac:picMkLst>
            <pc:docMk/>
            <pc:sldMk cId="1423227943" sldId="262"/>
            <ac:picMk id="5" creationId="{C9B52117-2515-F524-2520-7E7FEA6E8F21}"/>
          </ac:picMkLst>
        </pc:picChg>
      </pc:sldChg>
      <pc:sldChg chg="add del">
        <pc:chgData name="Luca Quaglino" userId="13aa7bc4e5d08c99" providerId="LiveId" clId="{7A01C943-52B8-46CF-9D45-EA28DAF82824}" dt="2024-04-29T12:25:40.205" v="152"/>
        <pc:sldMkLst>
          <pc:docMk/>
          <pc:sldMk cId="1065545444" sldId="263"/>
        </pc:sldMkLst>
      </pc:sldChg>
      <pc:sldChg chg="del">
        <pc:chgData name="Luca Quaglino" userId="13aa7bc4e5d08c99" providerId="LiveId" clId="{7A01C943-52B8-46CF-9D45-EA28DAF82824}" dt="2024-04-22T10:11:31.318" v="105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7A01C943-52B8-46CF-9D45-EA28DAF82824}" dt="2024-04-22T10:02:21.265" v="52" actId="478"/>
        <pc:sldMkLst>
          <pc:docMk/>
          <pc:sldMk cId="471581448" sldId="265"/>
        </pc:sldMkLst>
        <pc:spChg chg="mod">
          <ac:chgData name="Luca Quaglino" userId="13aa7bc4e5d08c99" providerId="LiveId" clId="{7A01C943-52B8-46CF-9D45-EA28DAF82824}" dt="2024-04-22T09:58:07.733" v="25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7A01C943-52B8-46CF-9D45-EA28DAF82824}" dt="2024-04-22T09:58:25.867" v="29" actId="171"/>
          <ac:picMkLst>
            <pc:docMk/>
            <pc:sldMk cId="471581448" sldId="265"/>
            <ac:picMk id="3" creationId="{9F1BE362-9724-13DC-B394-2E7D606312FE}"/>
          </ac:picMkLst>
        </pc:picChg>
        <pc:picChg chg="add mod">
          <ac:chgData name="Luca Quaglino" userId="13aa7bc4e5d08c99" providerId="LiveId" clId="{7A01C943-52B8-46CF-9D45-EA28DAF82824}" dt="2024-04-22T10:01:22.382" v="39" actId="931"/>
          <ac:picMkLst>
            <pc:docMk/>
            <pc:sldMk cId="471581448" sldId="265"/>
            <ac:picMk id="5" creationId="{BAE4D3D3-FAD2-7EF2-10D8-B5A7CC1B4299}"/>
          </ac:picMkLst>
        </pc:picChg>
        <pc:picChg chg="add mod ord">
          <ac:chgData name="Luca Quaglino" userId="13aa7bc4e5d08c99" providerId="LiveId" clId="{7A01C943-52B8-46CF-9D45-EA28DAF82824}" dt="2024-04-22T10:02:19.202" v="51" actId="171"/>
          <ac:picMkLst>
            <pc:docMk/>
            <pc:sldMk cId="471581448" sldId="265"/>
            <ac:picMk id="7" creationId="{1DCAF31F-0620-0479-62AB-1306E8C4E71B}"/>
          </ac:picMkLst>
        </pc:picChg>
        <pc:picChg chg="del">
          <ac:chgData name="Luca Quaglino" userId="13aa7bc4e5d08c99" providerId="LiveId" clId="{7A01C943-52B8-46CF-9D45-EA28DAF82824}" dt="2024-04-22T09:58:12.468" v="26" actId="478"/>
          <ac:picMkLst>
            <pc:docMk/>
            <pc:sldMk cId="471581448" sldId="265"/>
            <ac:picMk id="8" creationId="{9BDD87B8-DE03-ACA5-24B2-96ACBE403585}"/>
          </ac:picMkLst>
        </pc:picChg>
        <pc:picChg chg="add del">
          <ac:chgData name="Luca Quaglino" userId="13aa7bc4e5d08c99" providerId="LiveId" clId="{7A01C943-52B8-46CF-9D45-EA28DAF82824}" dt="2024-04-22T10:02:21.265" v="52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7A01C943-52B8-46CF-9D45-EA28DAF82824}" dt="2024-04-29T12:24:27.360" v="117" actId="20577"/>
        <pc:sldMkLst>
          <pc:docMk/>
          <pc:sldMk cId="267211671" sldId="267"/>
        </pc:sldMkLst>
        <pc:spChg chg="mod">
          <ac:chgData name="Luca Quaglino" userId="13aa7bc4e5d08c99" providerId="LiveId" clId="{7A01C943-52B8-46CF-9D45-EA28DAF82824}" dt="2024-04-29T12:24:27.360" v="117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7A01C943-52B8-46CF-9D45-EA28DAF82824}" dt="2024-04-22T10:02:49.909" v="53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7A01C943-52B8-46CF-9D45-EA28DAF82824}" dt="2024-04-22T10:02:54.643" v="56" actId="171"/>
          <ac:picMkLst>
            <pc:docMk/>
            <pc:sldMk cId="267211671" sldId="267"/>
            <ac:picMk id="5" creationId="{7E093437-D287-6C02-A8E1-931B7F16AD18}"/>
          </ac:picMkLst>
        </pc:picChg>
      </pc:sldChg>
      <pc:sldChg chg="addSp delSp modSp mod">
        <pc:chgData name="Luca Quaglino" userId="13aa7bc4e5d08c99" providerId="LiveId" clId="{7A01C943-52B8-46CF-9D45-EA28DAF82824}" dt="2024-04-22T10:03:52.702" v="66" actId="171"/>
        <pc:sldMkLst>
          <pc:docMk/>
          <pc:sldMk cId="94813413" sldId="268"/>
        </pc:sldMkLst>
        <pc:spChg chg="mod">
          <ac:chgData name="Luca Quaglino" userId="13aa7bc4e5d08c99" providerId="LiveId" clId="{7A01C943-52B8-46CF-9D45-EA28DAF82824}" dt="2024-04-22T10:03:32.461" v="61" actId="113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7A01C943-52B8-46CF-9D45-EA28DAF82824}" dt="2024-04-22T10:03:40.186" v="62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7A01C943-52B8-46CF-9D45-EA28DAF82824}" dt="2024-04-22T10:03:52.702" v="66" actId="171"/>
          <ac:picMkLst>
            <pc:docMk/>
            <pc:sldMk cId="94813413" sldId="268"/>
            <ac:picMk id="5" creationId="{367B51D0-4313-E308-1CB4-346714003A43}"/>
          </ac:picMkLst>
        </pc:picChg>
      </pc:sldChg>
      <pc:sldChg chg="addSp delSp modSp mod">
        <pc:chgData name="Luca Quaglino" userId="13aa7bc4e5d08c99" providerId="LiveId" clId="{7A01C943-52B8-46CF-9D45-EA28DAF82824}" dt="2024-04-29T12:24:58.374" v="150" actId="20577"/>
        <pc:sldMkLst>
          <pc:docMk/>
          <pc:sldMk cId="946656473" sldId="269"/>
        </pc:sldMkLst>
        <pc:spChg chg="mod">
          <ac:chgData name="Luca Quaglino" userId="13aa7bc4e5d08c99" providerId="LiveId" clId="{7A01C943-52B8-46CF-9D45-EA28DAF82824}" dt="2024-04-29T12:24:58.374" v="150" actId="20577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7A01C943-52B8-46CF-9D45-EA28DAF82824}" dt="2024-04-22T10:03:58.171" v="67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7A01C943-52B8-46CF-9D45-EA28DAF82824}" dt="2024-04-22T10:04:02.830" v="70" actId="171"/>
          <ac:picMkLst>
            <pc:docMk/>
            <pc:sldMk cId="946656473" sldId="269"/>
            <ac:picMk id="5" creationId="{1C5D1D60-3DF5-9E78-3121-4E3165D89EDC}"/>
          </ac:picMkLst>
        </pc:picChg>
      </pc:sldChg>
      <pc:sldChg chg="addSp delSp modSp mod">
        <pc:chgData name="Luca Quaglino" userId="13aa7bc4e5d08c99" providerId="LiveId" clId="{7A01C943-52B8-46CF-9D45-EA28DAF82824}" dt="2024-04-22T10:10:42.454" v="101" actId="113"/>
        <pc:sldMkLst>
          <pc:docMk/>
          <pc:sldMk cId="1050602188" sldId="270"/>
        </pc:sldMkLst>
        <pc:spChg chg="mod">
          <ac:chgData name="Luca Quaglino" userId="13aa7bc4e5d08c99" providerId="LiveId" clId="{7A01C943-52B8-46CF-9D45-EA28DAF82824}" dt="2024-04-22T10:10:42.454" v="101" actId="113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7A01C943-52B8-46CF-9D45-EA28DAF82824}" dt="2024-04-22T10:04:15.416" v="71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7A01C943-52B8-46CF-9D45-EA28DAF82824}" dt="2024-04-22T10:10:30.767" v="98" actId="1076"/>
          <ac:picMkLst>
            <pc:docMk/>
            <pc:sldMk cId="1050602188" sldId="270"/>
            <ac:picMk id="5" creationId="{FD217F2B-75C0-0995-1028-27F98A964C2F}"/>
          </ac:picMkLst>
        </pc:picChg>
      </pc:sldChg>
      <pc:sldChg chg="addSp delSp modSp mod">
        <pc:chgData name="Luca Quaglino" userId="13aa7bc4e5d08c99" providerId="LiveId" clId="{7A01C943-52B8-46CF-9D45-EA28DAF82824}" dt="2024-04-22T10:11:23.796" v="104" actId="113"/>
        <pc:sldMkLst>
          <pc:docMk/>
          <pc:sldMk cId="3471209715" sldId="271"/>
        </pc:sldMkLst>
        <pc:spChg chg="mod">
          <ac:chgData name="Luca Quaglino" userId="13aa7bc4e5d08c99" providerId="LiveId" clId="{7A01C943-52B8-46CF-9D45-EA28DAF82824}" dt="2024-04-22T10:11:23.796" v="104" actId="113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7A01C943-52B8-46CF-9D45-EA28DAF82824}" dt="2024-04-22T10:04:24.316" v="75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7A01C943-52B8-46CF-9D45-EA28DAF82824}" dt="2024-04-22T10:04:28.972" v="78" actId="171"/>
          <ac:picMkLst>
            <pc:docMk/>
            <pc:sldMk cId="3471209715" sldId="271"/>
            <ac:picMk id="5" creationId="{1B133FD2-CDBA-F6A8-552B-9CFBC1DC7A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F1BE362-9724-13DC-B394-2E7D606312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Partire per una missione</a:t>
            </a:r>
          </a:p>
        </p:txBody>
      </p:sp>
      <p:pic>
        <p:nvPicPr>
          <p:cNvPr id="7" name="Immagine 6" descr="Immagine che contiene schizzo, disegno, clipart, illustrazione&#10;&#10;Descrizione generata automaticamente">
            <a:extLst>
              <a:ext uri="{FF2B5EF4-FFF2-40B4-BE49-F238E27FC236}">
                <a16:creationId xmlns:a16="http://schemas.microsoft.com/office/drawing/2014/main" id="{1DCAF31F-0620-0479-62AB-1306E8C4E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723" y="3568777"/>
            <a:ext cx="3042552" cy="259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E093437-D287-6C02-A8E1-931B7F16A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“partire”.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67B51D0-4313-E308-1CB4-346714003A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Partire con te è una avventura</a:t>
            </a:r>
          </a:p>
          <a:p>
            <a:pPr marL="0" indent="0">
              <a:buNone/>
            </a:pPr>
            <a:r>
              <a:rPr lang="it-IT" b="1" dirty="0"/>
              <a:t>T. che ci insegnerà cosa è essenziale.</a:t>
            </a:r>
          </a:p>
          <a:p>
            <a:pPr marL="0" indent="0">
              <a:buNone/>
            </a:pPr>
            <a:r>
              <a:rPr lang="it-IT" dirty="0"/>
              <a:t>L. Partire con te è un avventura</a:t>
            </a:r>
          </a:p>
          <a:p>
            <a:pPr marL="0" indent="0">
              <a:buNone/>
            </a:pPr>
            <a:r>
              <a:rPr lang="it-IT" b="1" dirty="0"/>
              <a:t>T. che ci renderà liberi.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C5D1D60-3DF5-9E78-3121-4E3165D89E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9,1-10)</a:t>
            </a:r>
          </a:p>
          <a:p>
            <a:pPr marL="0" indent="0">
              <a:buNone/>
            </a:pPr>
            <a:r>
              <a:rPr lang="it-IT" b="1" dirty="0"/>
              <a:t>             T. La tua Parola ci renda simili a te, Signore.</a:t>
            </a:r>
          </a:p>
          <a:p>
            <a:pPr marL="0" indent="0">
              <a:buNone/>
            </a:pPr>
            <a:r>
              <a:rPr lang="it-IT" dirty="0"/>
              <a:t>In quel tempo. Il Signore Gesù convocò i Dodici e diede loro forza e potere su tutti i demòni e di guarire le malattie. E li mandò ad annunciare il regno di Dio e a guarire gli infermi. Disse loro: "Non prendete nulla per il viaggio, né bastone, né sacca, né pane, né denaro, e non portatevi due tuniche. In qualunque casa entriate, rimanete là, e di là poi ripartite. Quanto a coloro che non vi accolgono, uscite dalla loro città e scuotete la polvere dai vostri piedi come testimonianza contro di loro". Allora essi uscirono e giravano di villaggio in villaggio, ovunque annunciando la buona notizia e operando guarigioni.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FD217F2B-75C0-0995-1028-27F98A964C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tetrarca Erode sentì parlare di tutti questi avvenimenti e non sapeva che cosa pensare, perché alcuni dicevano: "Giovanni è risorto dai morti", altri: "È apparso Elia", e altri ancora: "È risorto uno degli antichi profeti". Ma Erode diceva: "Giovanni, l'ho fatto decapitare io; chi è dunque costui, del quale sento dire queste cose?". E cercava di vederlo.</a:t>
            </a:r>
          </a:p>
          <a:p>
            <a:pPr marL="0" indent="0">
              <a:buNone/>
            </a:pPr>
            <a:r>
              <a:rPr lang="it-IT" dirty="0"/>
              <a:t>Al loro ritorno, gli apostoli raccontarono a Gesù tutto quello che avevano fatto. Allora li prese con sé e si ritirò in disparte, verso una città chiamata </a:t>
            </a:r>
            <a:r>
              <a:rPr lang="it-IT" dirty="0" err="1"/>
              <a:t>Betsàida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B133FD2-CDBA-F6A8-552B-9CFBC1DC7A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 marL="0" indent="0">
              <a:buNone/>
            </a:pPr>
            <a:r>
              <a:rPr lang="it-IT" dirty="0"/>
              <a:t>Per quando pensiamo che ci manca sempre qualcosa</a:t>
            </a:r>
          </a:p>
          <a:p>
            <a:pPr marL="0" indent="0">
              <a:buNone/>
            </a:pPr>
            <a:r>
              <a:rPr lang="it-IT" dirty="0"/>
              <a:t>Per quando pensiamo che siano gli altri a dover parlare di Te</a:t>
            </a:r>
          </a:p>
          <a:p>
            <a:pPr marL="0" indent="0">
              <a:buNone/>
            </a:pPr>
            <a:r>
              <a:rPr lang="it-IT" dirty="0"/>
              <a:t>Per quando come Erode vorremmo avere tutto sotto controllo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430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Partire per una missione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2024-04-29T12:25:42Z</dcterms:modified>
</cp:coreProperties>
</file>