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907263-B85B-49F6-8F2D-DAC1A879B23F}" v="8" dt="2024-04-29T12:27:05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D4907263-B85B-49F6-8F2D-DAC1A879B23F}"/>
    <pc:docChg chg="undo custSel addSld delSld modSld">
      <pc:chgData name="Luca Quaglino" userId="13aa7bc4e5d08c99" providerId="LiveId" clId="{D4907263-B85B-49F6-8F2D-DAC1A879B23F}" dt="2024-04-29T12:27:07.685" v="121" actId="47"/>
      <pc:docMkLst>
        <pc:docMk/>
      </pc:docMkLst>
      <pc:sldChg chg="del">
        <pc:chgData name="Luca Quaglino" userId="13aa7bc4e5d08c99" providerId="LiveId" clId="{D4907263-B85B-49F6-8F2D-DAC1A879B23F}" dt="2024-04-22T10:16:46.275" v="61" actId="47"/>
        <pc:sldMkLst>
          <pc:docMk/>
          <pc:sldMk cId="1405732286" sldId="257"/>
        </pc:sldMkLst>
      </pc:sldChg>
      <pc:sldChg chg="del">
        <pc:chgData name="Luca Quaglino" userId="13aa7bc4e5d08c99" providerId="LiveId" clId="{D4907263-B85B-49F6-8F2D-DAC1A879B23F}" dt="2024-04-22T10:18:17.136" v="86" actId="47"/>
        <pc:sldMkLst>
          <pc:docMk/>
          <pc:sldMk cId="1663427725" sldId="258"/>
        </pc:sldMkLst>
      </pc:sldChg>
      <pc:sldChg chg="del">
        <pc:chgData name="Luca Quaglino" userId="13aa7bc4e5d08c99" providerId="LiveId" clId="{D4907263-B85B-49F6-8F2D-DAC1A879B23F}" dt="2024-04-22T10:18:17.979" v="87" actId="47"/>
        <pc:sldMkLst>
          <pc:docMk/>
          <pc:sldMk cId="3403528522" sldId="259"/>
        </pc:sldMkLst>
      </pc:sldChg>
      <pc:sldChg chg="del">
        <pc:chgData name="Luca Quaglino" userId="13aa7bc4e5d08c99" providerId="LiveId" clId="{D4907263-B85B-49F6-8F2D-DAC1A879B23F}" dt="2024-04-22T10:18:18.635" v="88" actId="47"/>
        <pc:sldMkLst>
          <pc:docMk/>
          <pc:sldMk cId="2898450167" sldId="260"/>
        </pc:sldMkLst>
      </pc:sldChg>
      <pc:sldChg chg="del">
        <pc:chgData name="Luca Quaglino" userId="13aa7bc4e5d08c99" providerId="LiveId" clId="{D4907263-B85B-49F6-8F2D-DAC1A879B23F}" dt="2024-04-22T10:18:19.214" v="89" actId="47"/>
        <pc:sldMkLst>
          <pc:docMk/>
          <pc:sldMk cId="848078580" sldId="261"/>
        </pc:sldMkLst>
      </pc:sldChg>
      <pc:sldChg chg="del">
        <pc:chgData name="Luca Quaglino" userId="13aa7bc4e5d08c99" providerId="LiveId" clId="{D4907263-B85B-49F6-8F2D-DAC1A879B23F}" dt="2024-04-22T10:18:20.276" v="90" actId="47"/>
        <pc:sldMkLst>
          <pc:docMk/>
          <pc:sldMk cId="1423227943" sldId="262"/>
        </pc:sldMkLst>
      </pc:sldChg>
      <pc:sldChg chg="del">
        <pc:chgData name="Luca Quaglino" userId="13aa7bc4e5d08c99" providerId="LiveId" clId="{D4907263-B85B-49F6-8F2D-DAC1A879B23F}" dt="2024-04-29T12:27:07.685" v="121" actId="47"/>
        <pc:sldMkLst>
          <pc:docMk/>
          <pc:sldMk cId="1065545444" sldId="263"/>
        </pc:sldMkLst>
      </pc:sldChg>
      <pc:sldChg chg="del">
        <pc:chgData name="Luca Quaglino" userId="13aa7bc4e5d08c99" providerId="LiveId" clId="{D4907263-B85B-49F6-8F2D-DAC1A879B23F}" dt="2024-04-22T10:18:22.182" v="91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D4907263-B85B-49F6-8F2D-DAC1A879B23F}" dt="2024-04-22T10:17:03.578" v="65" actId="171"/>
        <pc:sldMkLst>
          <pc:docMk/>
          <pc:sldMk cId="471581448" sldId="265"/>
        </pc:sldMkLst>
        <pc:spChg chg="mod">
          <ac:chgData name="Luca Quaglino" userId="13aa7bc4e5d08c99" providerId="LiveId" clId="{D4907263-B85B-49F6-8F2D-DAC1A879B23F}" dt="2024-04-22T10:12:31.676" v="27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D4907263-B85B-49F6-8F2D-DAC1A879B23F}" dt="2024-04-22T10:13:18.864" v="34" actId="171"/>
          <ac:picMkLst>
            <pc:docMk/>
            <pc:sldMk cId="471581448" sldId="265"/>
            <ac:picMk id="4" creationId="{D8F0A9EB-1C60-F457-5C58-9EF8D2D6DC28}"/>
          </ac:picMkLst>
        </pc:picChg>
        <pc:picChg chg="add mod ord">
          <ac:chgData name="Luca Quaglino" userId="13aa7bc4e5d08c99" providerId="LiveId" clId="{D4907263-B85B-49F6-8F2D-DAC1A879B23F}" dt="2024-04-22T10:17:03.578" v="65" actId="171"/>
          <ac:picMkLst>
            <pc:docMk/>
            <pc:sldMk cId="471581448" sldId="265"/>
            <ac:picMk id="5" creationId="{48BAF125-0B9E-5B3C-059C-ED2AFE05F490}"/>
          </ac:picMkLst>
        </pc:picChg>
        <pc:picChg chg="del">
          <ac:chgData name="Luca Quaglino" userId="13aa7bc4e5d08c99" providerId="LiveId" clId="{D4907263-B85B-49F6-8F2D-DAC1A879B23F}" dt="2024-04-22T10:16:58.376" v="62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D4907263-B85B-49F6-8F2D-DAC1A879B23F}" dt="2024-04-22T10:13:21.067" v="35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D4907263-B85B-49F6-8F2D-DAC1A879B23F}" dt="2024-04-29T12:25:57.189" v="100" actId="20577"/>
        <pc:sldMkLst>
          <pc:docMk/>
          <pc:sldMk cId="267211671" sldId="267"/>
        </pc:sldMkLst>
        <pc:spChg chg="mod">
          <ac:chgData name="Luca Quaglino" userId="13aa7bc4e5d08c99" providerId="LiveId" clId="{D4907263-B85B-49F6-8F2D-DAC1A879B23F}" dt="2024-04-29T12:25:57.189" v="100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D4907263-B85B-49F6-8F2D-DAC1A879B23F}" dt="2024-04-22T10:17:07.906" v="66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D4907263-B85B-49F6-8F2D-DAC1A879B23F}" dt="2024-04-22T10:17:12.514" v="69" actId="171"/>
          <ac:picMkLst>
            <pc:docMk/>
            <pc:sldMk cId="267211671" sldId="267"/>
            <ac:picMk id="5" creationId="{68D52428-5662-FAB3-80C5-3CC734601155}"/>
          </ac:picMkLst>
        </pc:picChg>
      </pc:sldChg>
      <pc:sldChg chg="addSp delSp modSp mod">
        <pc:chgData name="Luca Quaglino" userId="13aa7bc4e5d08c99" providerId="LiveId" clId="{D4907263-B85B-49F6-8F2D-DAC1A879B23F}" dt="2024-04-22T10:17:25.506" v="73" actId="171"/>
        <pc:sldMkLst>
          <pc:docMk/>
          <pc:sldMk cId="94813413" sldId="268"/>
        </pc:sldMkLst>
        <pc:spChg chg="mod">
          <ac:chgData name="Luca Quaglino" userId="13aa7bc4e5d08c99" providerId="LiveId" clId="{D4907263-B85B-49F6-8F2D-DAC1A879B23F}" dt="2024-04-22T10:14:03.618" v="40" actId="113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D4907263-B85B-49F6-8F2D-DAC1A879B23F}" dt="2024-04-22T10:17:16.811" v="70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D4907263-B85B-49F6-8F2D-DAC1A879B23F}" dt="2024-04-22T10:17:25.506" v="73" actId="171"/>
          <ac:picMkLst>
            <pc:docMk/>
            <pc:sldMk cId="94813413" sldId="268"/>
            <ac:picMk id="5" creationId="{D4E34B57-FFB0-6B54-6736-487273E310DF}"/>
          </ac:picMkLst>
        </pc:picChg>
      </pc:sldChg>
      <pc:sldChg chg="addSp delSp modSp mod">
        <pc:chgData name="Luca Quaglino" userId="13aa7bc4e5d08c99" providerId="LiveId" clId="{D4907263-B85B-49F6-8F2D-DAC1A879B23F}" dt="2024-04-29T12:26:38.687" v="116" actId="27636"/>
        <pc:sldMkLst>
          <pc:docMk/>
          <pc:sldMk cId="946656473" sldId="269"/>
        </pc:sldMkLst>
        <pc:spChg chg="mod">
          <ac:chgData name="Luca Quaglino" userId="13aa7bc4e5d08c99" providerId="LiveId" clId="{D4907263-B85B-49F6-8F2D-DAC1A879B23F}" dt="2024-04-29T12:26:38.687" v="116" actId="27636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D4907263-B85B-49F6-8F2D-DAC1A879B23F}" dt="2024-04-22T10:17:36.707" v="74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D4907263-B85B-49F6-8F2D-DAC1A879B23F}" dt="2024-04-22T10:17:42.456" v="77" actId="171"/>
          <ac:picMkLst>
            <pc:docMk/>
            <pc:sldMk cId="946656473" sldId="269"/>
            <ac:picMk id="5" creationId="{2662C701-4F87-1125-31BA-15EA14D65856}"/>
          </ac:picMkLst>
        </pc:picChg>
      </pc:sldChg>
      <pc:sldChg chg="addSp delSp modSp mod">
        <pc:chgData name="Luca Quaglino" userId="13aa7bc4e5d08c99" providerId="LiveId" clId="{D4907263-B85B-49F6-8F2D-DAC1A879B23F}" dt="2024-04-22T10:17:53.102" v="81" actId="171"/>
        <pc:sldMkLst>
          <pc:docMk/>
          <pc:sldMk cId="1050602188" sldId="270"/>
        </pc:sldMkLst>
        <pc:spChg chg="mod">
          <ac:chgData name="Luca Quaglino" userId="13aa7bc4e5d08c99" providerId="LiveId" clId="{D4907263-B85B-49F6-8F2D-DAC1A879B23F}" dt="2024-04-22T10:16:06.960" v="56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D4907263-B85B-49F6-8F2D-DAC1A879B23F}" dt="2024-04-22T10:17:49.253" v="78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D4907263-B85B-49F6-8F2D-DAC1A879B23F}" dt="2024-04-22T10:17:53.102" v="81" actId="171"/>
          <ac:picMkLst>
            <pc:docMk/>
            <pc:sldMk cId="1050602188" sldId="270"/>
            <ac:picMk id="5" creationId="{1276E1A7-AB9C-0592-85ED-E95C3E66FED8}"/>
          </ac:picMkLst>
        </pc:picChg>
      </pc:sldChg>
      <pc:sldChg chg="addSp delSp modSp mod">
        <pc:chgData name="Luca Quaglino" userId="13aa7bc4e5d08c99" providerId="LiveId" clId="{D4907263-B85B-49F6-8F2D-DAC1A879B23F}" dt="2024-04-29T12:27:01.655" v="119" actId="20577"/>
        <pc:sldMkLst>
          <pc:docMk/>
          <pc:sldMk cId="3471209715" sldId="271"/>
        </pc:sldMkLst>
        <pc:spChg chg="mod">
          <ac:chgData name="Luca Quaglino" userId="13aa7bc4e5d08c99" providerId="LiveId" clId="{D4907263-B85B-49F6-8F2D-DAC1A879B23F}" dt="2024-04-29T12:27:01.655" v="119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D4907263-B85B-49F6-8F2D-DAC1A879B23F}" dt="2024-04-22T10:17:57.882" v="82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D4907263-B85B-49F6-8F2D-DAC1A879B23F}" dt="2024-04-22T10:18:02.741" v="85" actId="171"/>
          <ac:picMkLst>
            <pc:docMk/>
            <pc:sldMk cId="3471209715" sldId="271"/>
            <ac:picMk id="5" creationId="{BB240348-45B0-EA98-9B1F-23C5C2CD8C15}"/>
          </ac:picMkLst>
        </pc:picChg>
      </pc:sldChg>
      <pc:sldChg chg="add">
        <pc:chgData name="Luca Quaglino" userId="13aa7bc4e5d08c99" providerId="LiveId" clId="{D4907263-B85B-49F6-8F2D-DAC1A879B23F}" dt="2024-04-29T12:27:05.404" v="120"/>
        <pc:sldMkLst>
          <pc:docMk/>
          <pc:sldMk cId="707575589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8BAF125-0B9E-5B3C-059C-ED2AFE05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Camminare ed essere accolti</a:t>
            </a:r>
          </a:p>
        </p:txBody>
      </p:sp>
      <p:pic>
        <p:nvPicPr>
          <p:cNvPr id="4" name="Immagine 3" descr="Immagine che contiene schizzo, disegno, cartone animato, calzature&#10;&#10;Descrizione generata automaticamente">
            <a:extLst>
              <a:ext uri="{FF2B5EF4-FFF2-40B4-BE49-F238E27FC236}">
                <a16:creationId xmlns:a16="http://schemas.microsoft.com/office/drawing/2014/main" id="{D8F0A9EB-1C60-F457-5C58-9EF8D2D6D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24" y="3429000"/>
            <a:ext cx="3042552" cy="25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68D52428-5662-FAB3-80C5-3CC734601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4E34B57-FFB0-6B54-6736-487273E31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perché vogliamo assomigliarti.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perché vogliamo abitare con te.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662C701-4F87-1125-31BA-15EA14D65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(Lc 9,57-62)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Mentre camminavano per la strada, un tale disse al Signore Gesù: "Ti seguirò dovunque tu vada". E Gesù gli rispose: "Le volpi hanno le loro tane e gli uccelli del cielo i loro nidi, ma il Figlio dell'uomo non ha dove posare il capo". A un altro disse: "Seguimi". E costui rispose: "Signore, permettimi di andare prima a seppellire mio padre". </a:t>
            </a:r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1276E1A7-AB9C-0592-85ED-E95C3E66F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Gli replicò: "Lascia che i morti seppelliscano i loro morti; tu invece va' e annuncia il regno di Dio". Un altro disse: "Ti seguirò, Signore; prima però lascia che io mi congedi da quelli di casa mia". Ma Gesù gli rispose: "Nessuno che mette mano all'aratro e poi si volge indietro è adatto per il regno di Dio".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  <a:endParaRPr lang="it-IT" b="1" dirty="0"/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BB240348-45B0-EA98-9B1F-23C5C2CD8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“Aiutaci, Signore”</a:t>
            </a:r>
          </a:p>
          <a:p>
            <a:pPr marL="0" indent="0">
              <a:buNone/>
            </a:pPr>
            <a:r>
              <a:rPr lang="it-IT" dirty="0"/>
              <a:t>- Signore vogliamo seguirti anche se non ti conosciamo bene.</a:t>
            </a:r>
          </a:p>
          <a:p>
            <a:pPr marL="0" indent="0">
              <a:buNone/>
            </a:pPr>
            <a:r>
              <a:rPr lang="it-IT" dirty="0"/>
              <a:t>- Signore vogliamo seguirti anche se alle volte non comprendiamo bene le tue parole.</a:t>
            </a:r>
          </a:p>
          <a:p>
            <a:pPr marL="0" indent="0">
              <a:buNone/>
            </a:pPr>
            <a:r>
              <a:rPr lang="it-IT" dirty="0"/>
              <a:t>- Signore vogliamo seguirti perché vogliamo stare con 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707575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350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ed essere accolti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2024-04-29T12:27:09Z</dcterms:modified>
</cp:coreProperties>
</file>