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7E2F95-1B82-4B5F-B872-C9274ACBE50C}" v="8" dt="2024-04-29T12:30:16.8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2T09:53:55.908" v="414" actId="47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">
        <pc:chgData name="Luca Quaglino" userId="13aa7bc4e5d08c99" providerId="LiveId" clId="{81431AA2-687A-4DBB-B8E3-513AEA2A7FCF}" dt="2024-04-22T08:24:45.042" v="18" actId="680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40.707" v="389" actId="27636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40.707" v="389" actId="27636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  <pc:docChgLst>
    <pc:chgData name="Luca Quaglino" userId="13aa7bc4e5d08c99" providerId="LiveId" clId="{A97E2F95-1B82-4B5F-B872-C9274ACBE50C}"/>
    <pc:docChg chg="undo custSel addSld delSld modSld">
      <pc:chgData name="Luca Quaglino" userId="13aa7bc4e5d08c99" providerId="LiveId" clId="{A97E2F95-1B82-4B5F-B872-C9274ACBE50C}" dt="2024-04-29T12:30:16.834" v="144"/>
      <pc:docMkLst>
        <pc:docMk/>
      </pc:docMkLst>
      <pc:sldChg chg="del">
        <pc:chgData name="Luca Quaglino" userId="13aa7bc4e5d08c99" providerId="LiveId" clId="{A97E2F95-1B82-4B5F-B872-C9274ACBE50C}" dt="2024-04-22T10:42:30.010" v="106" actId="47"/>
        <pc:sldMkLst>
          <pc:docMk/>
          <pc:sldMk cId="1405732286" sldId="257"/>
        </pc:sldMkLst>
      </pc:sldChg>
      <pc:sldChg chg="del">
        <pc:chgData name="Luca Quaglino" userId="13aa7bc4e5d08c99" providerId="LiveId" clId="{A97E2F95-1B82-4B5F-B872-C9274ACBE50C}" dt="2024-04-22T10:42:36.494" v="107" actId="47"/>
        <pc:sldMkLst>
          <pc:docMk/>
          <pc:sldMk cId="1663427725" sldId="258"/>
        </pc:sldMkLst>
      </pc:sldChg>
      <pc:sldChg chg="del">
        <pc:chgData name="Luca Quaglino" userId="13aa7bc4e5d08c99" providerId="LiveId" clId="{A97E2F95-1B82-4B5F-B872-C9274ACBE50C}" dt="2024-04-22T10:42:37.197" v="108" actId="47"/>
        <pc:sldMkLst>
          <pc:docMk/>
          <pc:sldMk cId="3403528522" sldId="259"/>
        </pc:sldMkLst>
      </pc:sldChg>
      <pc:sldChg chg="del">
        <pc:chgData name="Luca Quaglino" userId="13aa7bc4e5d08c99" providerId="LiveId" clId="{A97E2F95-1B82-4B5F-B872-C9274ACBE50C}" dt="2024-04-22T10:42:37.728" v="109" actId="47"/>
        <pc:sldMkLst>
          <pc:docMk/>
          <pc:sldMk cId="2898450167" sldId="260"/>
        </pc:sldMkLst>
      </pc:sldChg>
      <pc:sldChg chg="del">
        <pc:chgData name="Luca Quaglino" userId="13aa7bc4e5d08c99" providerId="LiveId" clId="{A97E2F95-1B82-4B5F-B872-C9274ACBE50C}" dt="2024-04-22T10:42:38.181" v="110" actId="47"/>
        <pc:sldMkLst>
          <pc:docMk/>
          <pc:sldMk cId="848078580" sldId="261"/>
        </pc:sldMkLst>
      </pc:sldChg>
      <pc:sldChg chg="del">
        <pc:chgData name="Luca Quaglino" userId="13aa7bc4e5d08c99" providerId="LiveId" clId="{A97E2F95-1B82-4B5F-B872-C9274ACBE50C}" dt="2024-04-22T10:42:38.635" v="111" actId="47"/>
        <pc:sldMkLst>
          <pc:docMk/>
          <pc:sldMk cId="1423227943" sldId="262"/>
        </pc:sldMkLst>
      </pc:sldChg>
      <pc:sldChg chg="add del">
        <pc:chgData name="Luca Quaglino" userId="13aa7bc4e5d08c99" providerId="LiveId" clId="{A97E2F95-1B82-4B5F-B872-C9274ACBE50C}" dt="2024-04-29T12:30:16.834" v="144"/>
        <pc:sldMkLst>
          <pc:docMk/>
          <pc:sldMk cId="1065545444" sldId="263"/>
        </pc:sldMkLst>
      </pc:sldChg>
      <pc:sldChg chg="del">
        <pc:chgData name="Luca Quaglino" userId="13aa7bc4e5d08c99" providerId="LiveId" clId="{A97E2F95-1B82-4B5F-B872-C9274ACBE50C}" dt="2024-04-22T10:42:40.244" v="112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A97E2F95-1B82-4B5F-B872-C9274ACBE50C}" dt="2024-04-22T10:33:24.635" v="53" actId="171"/>
        <pc:sldMkLst>
          <pc:docMk/>
          <pc:sldMk cId="471581448" sldId="265"/>
        </pc:sldMkLst>
        <pc:spChg chg="mod">
          <ac:chgData name="Luca Quaglino" userId="13aa7bc4e5d08c99" providerId="LiveId" clId="{A97E2F95-1B82-4B5F-B872-C9274ACBE50C}" dt="2024-04-22T10:31:49.986" v="36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A97E2F95-1B82-4B5F-B872-C9274ACBE50C}" dt="2024-04-22T10:32:52.581" v="48" actId="171"/>
          <ac:picMkLst>
            <pc:docMk/>
            <pc:sldMk cId="471581448" sldId="265"/>
            <ac:picMk id="4" creationId="{4E4A4F96-F6B3-EB3B-14A4-5F360199D7BF}"/>
          </ac:picMkLst>
        </pc:picChg>
        <pc:picChg chg="add mod ord">
          <ac:chgData name="Luca Quaglino" userId="13aa7bc4e5d08c99" providerId="LiveId" clId="{A97E2F95-1B82-4B5F-B872-C9274ACBE50C}" dt="2024-04-22T10:33:24.635" v="53" actId="171"/>
          <ac:picMkLst>
            <pc:docMk/>
            <pc:sldMk cId="471581448" sldId="265"/>
            <ac:picMk id="5" creationId="{DDD3B070-9EA8-67E7-582F-C9FF32DCD129}"/>
          </ac:picMkLst>
        </pc:picChg>
        <pc:picChg chg="del">
          <ac:chgData name="Luca Quaglino" userId="13aa7bc4e5d08c99" providerId="LiveId" clId="{A97E2F95-1B82-4B5F-B872-C9274ACBE50C}" dt="2024-04-22T10:33:20.557" v="50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A97E2F95-1B82-4B5F-B872-C9274ACBE50C}" dt="2024-04-22T10:32:55.249" v="49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A97E2F95-1B82-4B5F-B872-C9274ACBE50C}" dt="2024-04-29T12:28:26.873" v="120" actId="20577"/>
        <pc:sldMkLst>
          <pc:docMk/>
          <pc:sldMk cId="267211671" sldId="267"/>
        </pc:sldMkLst>
        <pc:spChg chg="mod">
          <ac:chgData name="Luca Quaglino" userId="13aa7bc4e5d08c99" providerId="LiveId" clId="{A97E2F95-1B82-4B5F-B872-C9274ACBE50C}" dt="2024-04-29T12:28:26.873" v="120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A97E2F95-1B82-4B5F-B872-C9274ACBE50C}" dt="2024-04-22T10:33:30.487" v="54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A97E2F95-1B82-4B5F-B872-C9274ACBE50C}" dt="2024-04-22T10:33:35.127" v="57" actId="171"/>
          <ac:picMkLst>
            <pc:docMk/>
            <pc:sldMk cId="267211671" sldId="267"/>
            <ac:picMk id="5" creationId="{9E17673F-8C7B-1264-ADEC-60D159285F55}"/>
          </ac:picMkLst>
        </pc:picChg>
      </pc:sldChg>
      <pc:sldChg chg="addSp delSp modSp mod">
        <pc:chgData name="Luca Quaglino" userId="13aa7bc4e5d08c99" providerId="LiveId" clId="{A97E2F95-1B82-4B5F-B872-C9274ACBE50C}" dt="2024-04-22T10:34:20.617" v="67" actId="20577"/>
        <pc:sldMkLst>
          <pc:docMk/>
          <pc:sldMk cId="94813413" sldId="268"/>
        </pc:sldMkLst>
        <pc:spChg chg="mod">
          <ac:chgData name="Luca Quaglino" userId="13aa7bc4e5d08c99" providerId="LiveId" clId="{A97E2F95-1B82-4B5F-B872-C9274ACBE50C}" dt="2024-04-22T10:34:20.617" v="67" actId="20577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A97E2F95-1B82-4B5F-B872-C9274ACBE50C}" dt="2024-04-22T10:33:39.330" v="58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A97E2F95-1B82-4B5F-B872-C9274ACBE50C}" dt="2024-04-22T10:33:42.955" v="61" actId="171"/>
          <ac:picMkLst>
            <pc:docMk/>
            <pc:sldMk cId="94813413" sldId="268"/>
            <ac:picMk id="5" creationId="{6B29AAAD-C38E-2753-9084-595DE20CF15C}"/>
          </ac:picMkLst>
        </pc:picChg>
      </pc:sldChg>
      <pc:sldChg chg="addSp delSp modSp mod">
        <pc:chgData name="Luca Quaglino" userId="13aa7bc4e5d08c99" providerId="LiveId" clId="{A97E2F95-1B82-4B5F-B872-C9274ACBE50C}" dt="2024-04-29T12:28:59.277" v="137" actId="114"/>
        <pc:sldMkLst>
          <pc:docMk/>
          <pc:sldMk cId="946656473" sldId="269"/>
        </pc:sldMkLst>
        <pc:spChg chg="mod">
          <ac:chgData name="Luca Quaglino" userId="13aa7bc4e5d08c99" providerId="LiveId" clId="{A97E2F95-1B82-4B5F-B872-C9274ACBE50C}" dt="2024-04-29T12:28:59.277" v="137" actId="114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A97E2F95-1B82-4B5F-B872-C9274ACBE50C}" dt="2024-04-22T10:34:40.958" v="68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A97E2F95-1B82-4B5F-B872-C9274ACBE50C}" dt="2024-04-22T10:34:44.385" v="71" actId="171"/>
          <ac:picMkLst>
            <pc:docMk/>
            <pc:sldMk cId="946656473" sldId="269"/>
            <ac:picMk id="5" creationId="{BB9267C6-A85C-9FAE-7115-7645A6A9A28C}"/>
          </ac:picMkLst>
        </pc:picChg>
      </pc:sldChg>
      <pc:sldChg chg="addSp delSp modSp mod">
        <pc:chgData name="Luca Quaglino" userId="13aa7bc4e5d08c99" providerId="LiveId" clId="{A97E2F95-1B82-4B5F-B872-C9274ACBE50C}" dt="2024-04-29T12:29:58.523" v="138" actId="20577"/>
        <pc:sldMkLst>
          <pc:docMk/>
          <pc:sldMk cId="1050602188" sldId="270"/>
        </pc:sldMkLst>
        <pc:spChg chg="mod">
          <ac:chgData name="Luca Quaglino" userId="13aa7bc4e5d08c99" providerId="LiveId" clId="{A97E2F95-1B82-4B5F-B872-C9274ACBE50C}" dt="2024-04-29T12:29:58.523" v="138" actId="20577"/>
          <ac:spMkLst>
            <pc:docMk/>
            <pc:sldMk cId="1050602188" sldId="270"/>
            <ac:spMk id="3" creationId="{746CBD8D-4C78-E09A-D765-B11B65195DD6}"/>
          </ac:spMkLst>
        </pc:spChg>
        <pc:picChg chg="del">
          <ac:chgData name="Luca Quaglino" userId="13aa7bc4e5d08c99" providerId="LiveId" clId="{A97E2F95-1B82-4B5F-B872-C9274ACBE50C}" dt="2024-04-22T10:41:37.996" v="98" actId="478"/>
          <ac:picMkLst>
            <pc:docMk/>
            <pc:sldMk cId="1050602188" sldId="270"/>
            <ac:picMk id="4" creationId="{990CBEDA-E4AF-3F19-1E57-E8A07D679448}"/>
          </ac:picMkLst>
        </pc:picChg>
        <pc:picChg chg="add mod ord">
          <ac:chgData name="Luca Quaglino" userId="13aa7bc4e5d08c99" providerId="LiveId" clId="{A97E2F95-1B82-4B5F-B872-C9274ACBE50C}" dt="2024-04-22T10:41:44.386" v="101" actId="171"/>
          <ac:picMkLst>
            <pc:docMk/>
            <pc:sldMk cId="1050602188" sldId="270"/>
            <ac:picMk id="5" creationId="{C1612E6C-5DD5-913E-9648-22EBC859F135}"/>
          </ac:picMkLst>
        </pc:picChg>
      </pc:sldChg>
      <pc:sldChg chg="addSp delSp modSp mod">
        <pc:chgData name="Luca Quaglino" userId="13aa7bc4e5d08c99" providerId="LiveId" clId="{A97E2F95-1B82-4B5F-B872-C9274ACBE50C}" dt="2024-04-29T12:30:10.288" v="142" actId="20577"/>
        <pc:sldMkLst>
          <pc:docMk/>
          <pc:sldMk cId="3471209715" sldId="271"/>
        </pc:sldMkLst>
        <pc:spChg chg="mod">
          <ac:chgData name="Luca Quaglino" userId="13aa7bc4e5d08c99" providerId="LiveId" clId="{A97E2F95-1B82-4B5F-B872-C9274ACBE50C}" dt="2024-04-29T12:30:10.288" v="142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A97E2F95-1B82-4B5F-B872-C9274ACBE50C}" dt="2024-04-22T10:41:47.652" v="102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A97E2F95-1B82-4B5F-B872-C9274ACBE50C}" dt="2024-04-22T10:41:51.763" v="105" actId="171"/>
          <ac:picMkLst>
            <pc:docMk/>
            <pc:sldMk cId="3471209715" sldId="271"/>
            <ac:picMk id="5" creationId="{F0E92C8A-4B5C-3A10-C609-5AB26E6AA7E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DDD3B070-9EA8-67E7-582F-C9FF32DCD1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Decidere di non scappare</a:t>
            </a:r>
          </a:p>
        </p:txBody>
      </p:sp>
      <p:pic>
        <p:nvPicPr>
          <p:cNvPr id="4" name="Immagine 3" descr="Immagine che contiene schizzo, mammifero, illustrazione, clipart&#10;&#10;Descrizione generata automaticamente">
            <a:extLst>
              <a:ext uri="{FF2B5EF4-FFF2-40B4-BE49-F238E27FC236}">
                <a16:creationId xmlns:a16="http://schemas.microsoft.com/office/drawing/2014/main" id="{4E4A4F96-F6B3-EB3B-14A4-5F360199D7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4540" y="3326502"/>
            <a:ext cx="3282917" cy="2799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9E17673F-8C7B-1264-ADEC-60D159285F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“decidere”.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6B29AAAD-C38E-2753-9084-595DE20CF1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Vogliamo imparare a decidere</a:t>
            </a:r>
          </a:p>
          <a:p>
            <a:pPr marL="0" indent="0">
              <a:buNone/>
            </a:pPr>
            <a:r>
              <a:rPr lang="it-IT" b="1" dirty="0"/>
              <a:t>T. scegliendo il bene.</a:t>
            </a:r>
          </a:p>
          <a:p>
            <a:pPr marL="0" indent="0">
              <a:buNone/>
            </a:pPr>
            <a:r>
              <a:rPr lang="it-IT" dirty="0"/>
              <a:t>L. Vogliamo imparare a decidere</a:t>
            </a:r>
          </a:p>
          <a:p>
            <a:pPr marL="0" indent="0">
              <a:buNone/>
            </a:pPr>
            <a:r>
              <a:rPr lang="it-IT" b="1" dirty="0"/>
              <a:t>T. senza paura.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BB9267C6-A85C-9FAE-7115-7645A6A9A2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9,51-56)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Mentre stavano compiendosi i giorni in cui sarebbe stato elevato in alto, il Signore Gesù prese la ferma decisione di mettersi in cammino verso Gerusalemme e mandò messaggeri davanti a sé. Questi si incamminarono ed entrarono in un villaggio di Samaritani per preparargli l'ingresso. </a:t>
            </a:r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C1612E6C-5DD5-913E-9648-22EBC859F1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Ma essi non vollero riceverlo, perché era chiaramente in cammino verso Gerusalemme. Quando videro ciò, i discepoli Giacomo e Giovanni dissero: "Signore, vuoi che diciamo che scenda un fuoco dal cielo e li consumi?". Si voltò e li rimproverò. E si misero in cammino verso un altro villaggio.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F0E92C8A-4B5C-3A10-C609-5AB26E6AA7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“Perdonaci, Signore”</a:t>
            </a:r>
          </a:p>
          <a:p>
            <a:pPr marL="0" indent="0">
              <a:buNone/>
            </a:pPr>
            <a:r>
              <a:rPr lang="it-IT" dirty="0"/>
              <a:t>- Per quando vorremmo scappare.</a:t>
            </a:r>
          </a:p>
          <a:p>
            <a:pPr marL="0" indent="0">
              <a:buNone/>
            </a:pPr>
            <a:r>
              <a:rPr lang="it-IT" dirty="0"/>
              <a:t>- Per quando scegliamo vie comode.</a:t>
            </a:r>
          </a:p>
          <a:p>
            <a:pPr marL="0" indent="0">
              <a:buNone/>
            </a:pPr>
            <a:r>
              <a:rPr lang="it-IT" dirty="0"/>
              <a:t>- Per quando imponiamo agli altri ciò che pensiamo sia giusto per loro.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297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Decidere di non scappare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2024-04-29T12:30:17Z</dcterms:modified>
</cp:coreProperties>
</file>