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CB997-6F18-4CCE-9D80-B3D1CB7EDD50}" v="2" dt="2024-04-29T12:32:37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F11CB997-6F18-4CCE-9D80-B3D1CB7EDD50}"/>
    <pc:docChg chg="undo custSel addSld delSld modSld">
      <pc:chgData name="Luca Quaglino" userId="13aa7bc4e5d08c99" providerId="LiveId" clId="{F11CB997-6F18-4CCE-9D80-B3D1CB7EDD50}" dt="2024-04-29T12:32:37.392" v="96"/>
      <pc:docMkLst>
        <pc:docMk/>
      </pc:docMkLst>
      <pc:sldChg chg="del">
        <pc:chgData name="Luca Quaglino" userId="13aa7bc4e5d08c99" providerId="LiveId" clId="{F11CB997-6F18-4CCE-9D80-B3D1CB7EDD50}" dt="2024-04-22T10:50:54.688" v="54" actId="47"/>
        <pc:sldMkLst>
          <pc:docMk/>
          <pc:sldMk cId="1405732286" sldId="257"/>
        </pc:sldMkLst>
      </pc:sldChg>
      <pc:sldChg chg="del">
        <pc:chgData name="Luca Quaglino" userId="13aa7bc4e5d08c99" providerId="LiveId" clId="{F11CB997-6F18-4CCE-9D80-B3D1CB7EDD50}" dt="2024-04-22T10:50:58.610" v="55" actId="47"/>
        <pc:sldMkLst>
          <pc:docMk/>
          <pc:sldMk cId="1663427725" sldId="258"/>
        </pc:sldMkLst>
      </pc:sldChg>
      <pc:sldChg chg="del">
        <pc:chgData name="Luca Quaglino" userId="13aa7bc4e5d08c99" providerId="LiveId" clId="{F11CB997-6F18-4CCE-9D80-B3D1CB7EDD50}" dt="2024-04-22T10:50:58.891" v="56" actId="47"/>
        <pc:sldMkLst>
          <pc:docMk/>
          <pc:sldMk cId="3403528522" sldId="259"/>
        </pc:sldMkLst>
      </pc:sldChg>
      <pc:sldChg chg="del">
        <pc:chgData name="Luca Quaglino" userId="13aa7bc4e5d08c99" providerId="LiveId" clId="{F11CB997-6F18-4CCE-9D80-B3D1CB7EDD50}" dt="2024-04-22T10:50:59.563" v="57" actId="47"/>
        <pc:sldMkLst>
          <pc:docMk/>
          <pc:sldMk cId="2898450167" sldId="260"/>
        </pc:sldMkLst>
      </pc:sldChg>
      <pc:sldChg chg="del">
        <pc:chgData name="Luca Quaglino" userId="13aa7bc4e5d08c99" providerId="LiveId" clId="{F11CB997-6F18-4CCE-9D80-B3D1CB7EDD50}" dt="2024-04-22T10:50:59.922" v="58" actId="47"/>
        <pc:sldMkLst>
          <pc:docMk/>
          <pc:sldMk cId="848078580" sldId="261"/>
        </pc:sldMkLst>
      </pc:sldChg>
      <pc:sldChg chg="del">
        <pc:chgData name="Luca Quaglino" userId="13aa7bc4e5d08c99" providerId="LiveId" clId="{F11CB997-6F18-4CCE-9D80-B3D1CB7EDD50}" dt="2024-04-22T10:51:00.297" v="59" actId="47"/>
        <pc:sldMkLst>
          <pc:docMk/>
          <pc:sldMk cId="1423227943" sldId="262"/>
        </pc:sldMkLst>
      </pc:sldChg>
      <pc:sldChg chg="add del">
        <pc:chgData name="Luca Quaglino" userId="13aa7bc4e5d08c99" providerId="LiveId" clId="{F11CB997-6F18-4CCE-9D80-B3D1CB7EDD50}" dt="2024-04-29T12:32:37.392" v="96"/>
        <pc:sldMkLst>
          <pc:docMk/>
          <pc:sldMk cId="1065545444" sldId="263"/>
        </pc:sldMkLst>
      </pc:sldChg>
      <pc:sldChg chg="del">
        <pc:chgData name="Luca Quaglino" userId="13aa7bc4e5d08c99" providerId="LiveId" clId="{F11CB997-6F18-4CCE-9D80-B3D1CB7EDD50}" dt="2024-04-22T10:51:00.985" v="60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F11CB997-6F18-4CCE-9D80-B3D1CB7EDD50}" dt="2024-04-22T10:46:26.940" v="15" actId="478"/>
        <pc:sldMkLst>
          <pc:docMk/>
          <pc:sldMk cId="471581448" sldId="265"/>
        </pc:sldMkLst>
        <pc:spChg chg="mod">
          <ac:chgData name="Luca Quaglino" userId="13aa7bc4e5d08c99" providerId="LiveId" clId="{F11CB997-6F18-4CCE-9D80-B3D1CB7EDD50}" dt="2024-04-22T10:45:48.251" v="6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F11CB997-6F18-4CCE-9D80-B3D1CB7EDD50}" dt="2024-04-22T10:46:24.391" v="14" actId="171"/>
          <ac:picMkLst>
            <pc:docMk/>
            <pc:sldMk cId="471581448" sldId="265"/>
            <ac:picMk id="4" creationId="{913E5246-7B47-F9E0-DB38-44A5A24FA32F}"/>
          </ac:picMkLst>
        </pc:picChg>
        <pc:picChg chg="del">
          <ac:chgData name="Luca Quaglino" userId="13aa7bc4e5d08c99" providerId="LiveId" clId="{F11CB997-6F18-4CCE-9D80-B3D1CB7EDD50}" dt="2024-04-22T10:46:26.940" v="15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modSp mod">
        <pc:chgData name="Luca Quaglino" userId="13aa7bc4e5d08c99" providerId="LiveId" clId="{F11CB997-6F18-4CCE-9D80-B3D1CB7EDD50}" dt="2024-04-22T10:48:40.204" v="22" actId="113"/>
        <pc:sldMkLst>
          <pc:docMk/>
          <pc:sldMk cId="94813413" sldId="268"/>
        </pc:sldMkLst>
        <pc:spChg chg="mod">
          <ac:chgData name="Luca Quaglino" userId="13aa7bc4e5d08c99" providerId="LiveId" clId="{F11CB997-6F18-4CCE-9D80-B3D1CB7EDD50}" dt="2024-04-22T10:48:40.204" v="22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mod">
        <pc:chgData name="Luca Quaglino" userId="13aa7bc4e5d08c99" providerId="LiveId" clId="{F11CB997-6F18-4CCE-9D80-B3D1CB7EDD50}" dt="2024-04-29T12:31:34.412" v="85" actId="20577"/>
        <pc:sldMkLst>
          <pc:docMk/>
          <pc:sldMk cId="946656473" sldId="269"/>
        </pc:sldMkLst>
        <pc:spChg chg="mod">
          <ac:chgData name="Luca Quaglino" userId="13aa7bc4e5d08c99" providerId="LiveId" clId="{F11CB997-6F18-4CCE-9D80-B3D1CB7EDD50}" dt="2024-04-29T12:31:34.412" v="85" actId="20577"/>
          <ac:spMkLst>
            <pc:docMk/>
            <pc:sldMk cId="946656473" sldId="269"/>
            <ac:spMk id="3" creationId="{746CBD8D-4C78-E09A-D765-B11B65195DD6}"/>
          </ac:spMkLst>
        </pc:spChg>
      </pc:sldChg>
      <pc:sldChg chg="modSp mod">
        <pc:chgData name="Luca Quaglino" userId="13aa7bc4e5d08c99" providerId="LiveId" clId="{F11CB997-6F18-4CCE-9D80-B3D1CB7EDD50}" dt="2024-04-29T12:32:14.019" v="90" actId="27636"/>
        <pc:sldMkLst>
          <pc:docMk/>
          <pc:sldMk cId="1050602188" sldId="270"/>
        </pc:sldMkLst>
        <pc:spChg chg="mod">
          <ac:chgData name="Luca Quaglino" userId="13aa7bc4e5d08c99" providerId="LiveId" clId="{F11CB997-6F18-4CCE-9D80-B3D1CB7EDD50}" dt="2024-04-29T12:32:14.019" v="90" actId="27636"/>
          <ac:spMkLst>
            <pc:docMk/>
            <pc:sldMk cId="1050602188" sldId="270"/>
            <ac:spMk id="3" creationId="{746CBD8D-4C78-E09A-D765-B11B65195DD6}"/>
          </ac:spMkLst>
        </pc:spChg>
      </pc:sldChg>
      <pc:sldChg chg="modSp mod">
        <pc:chgData name="Luca Quaglino" userId="13aa7bc4e5d08c99" providerId="LiveId" clId="{F11CB997-6F18-4CCE-9D80-B3D1CB7EDD50}" dt="2024-04-29T12:32:32.080" v="94" actId="20577"/>
        <pc:sldMkLst>
          <pc:docMk/>
          <pc:sldMk cId="3471209715" sldId="271"/>
        </pc:sldMkLst>
        <pc:spChg chg="mod">
          <ac:chgData name="Luca Quaglino" userId="13aa7bc4e5d08c99" providerId="LiveId" clId="{F11CB997-6F18-4CCE-9D80-B3D1CB7EDD50}" dt="2024-04-29T12:32:32.080" v="94" actId="20577"/>
          <ac:spMkLst>
            <pc:docMk/>
            <pc:sldMk cId="3471209715" sldId="271"/>
            <ac:spMk id="3" creationId="{746CBD8D-4C78-E09A-D765-B11B65195DD6}"/>
          </ac:spMkLst>
        </pc:sp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BDD87B8-DE03-ACA5-24B2-96ACBE4035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Raccontare per fidarsi</a:t>
            </a:r>
          </a:p>
        </p:txBody>
      </p:sp>
      <p:pic>
        <p:nvPicPr>
          <p:cNvPr id="4" name="Immagine 3" descr="Immagine che contiene disegno, illustrazione, vestiti, schizzo&#10;&#10;Descrizione generata automaticamente">
            <a:extLst>
              <a:ext uri="{FF2B5EF4-FFF2-40B4-BE49-F238E27FC236}">
                <a16:creationId xmlns:a16="http://schemas.microsoft.com/office/drawing/2014/main" id="{913E5246-7B47-F9E0-DB38-44A5A24FA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170" y="3346722"/>
            <a:ext cx="2931658" cy="275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“raccontare”.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Ci vien voglia di raccontare a tutti</a:t>
            </a:r>
          </a:p>
          <a:p>
            <a:pPr marL="0" indent="0">
              <a:buNone/>
            </a:pPr>
            <a:r>
              <a:rPr lang="it-IT" b="1" dirty="0"/>
              <a:t>T. le tue meraviglie per noi.</a:t>
            </a:r>
          </a:p>
          <a:p>
            <a:pPr marL="0" indent="0">
              <a:buNone/>
            </a:pPr>
            <a:r>
              <a:rPr lang="it-IT" dirty="0"/>
              <a:t>L. Ci vien voglia di raccontare a tutti</a:t>
            </a:r>
          </a:p>
          <a:p>
            <a:pPr marL="0" indent="0">
              <a:buNone/>
            </a:pPr>
            <a:r>
              <a:rPr lang="it-IT" b="1" dirty="0"/>
              <a:t>T. che siamo preziosi per te.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12,4.6-9.11-12)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disse: “Dico a voi, amici miei: non abbiate paura di quelli che uccidono il corpo e dopo questo non possono fare più nulla. Cinque passeri non si vendono forse per due soldi? Eppure nemmeno uno di essi è dimenticato davanti a Dio. Anche i capelli del vostro capo sono tutti contati. Non abbiate paura: valete più di molti passeri!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Io vi dico: chiunque mi riconoscerà davanti agli uomini, anche il Figlio dell'uomo lo riconoscerà davanti agli angeli di Dio; ma chi mi rinnegherà davanti agli uomini, sarà rinnegato davanti agli angeli di Dio.</a:t>
            </a:r>
          </a:p>
          <a:p>
            <a:pPr marL="0" indent="0">
              <a:buNone/>
            </a:pPr>
            <a:r>
              <a:rPr lang="it-IT" dirty="0"/>
              <a:t>Quando vi porteranno davanti alle sinagoghe, ai magistrati e alle autorità, non preoccupatevi di come o di che cosa discolparvi, o di che cosa dire, perché lo Spirito Santo vi insegnerà in quel momento ciò che bisogna dire".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Signore per quelli che non si sentono amati.</a:t>
            </a:r>
          </a:p>
          <a:p>
            <a:pPr marL="0" indent="0">
              <a:buNone/>
            </a:pPr>
            <a:r>
              <a:rPr lang="it-IT" dirty="0"/>
              <a:t>- Ti preghiamo perché anche noi, con la nostra amicizia, possiamo rompere qualche solitudine e tristezza.</a:t>
            </a:r>
          </a:p>
          <a:p>
            <a:pPr marL="0" indent="0">
              <a:buNone/>
            </a:pPr>
            <a:r>
              <a:rPr lang="it-IT" dirty="0"/>
              <a:t>- Ti preghiamo perché ogni giorno impariamo a gustare il dono della nostra vita.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376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Raccontare per fidarsi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2024-04-29T12:32:38Z</dcterms:modified>
</cp:coreProperties>
</file>