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1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291566-2725-4D8B-A674-B5F03E917C02}" v="7" dt="2024-04-29T12:34:09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70291566-2725-4D8B-A674-B5F03E917C02}"/>
    <pc:docChg chg="undo redo custSel addSld delSld modSld">
      <pc:chgData name="Luca Quaglino" userId="13aa7bc4e5d08c99" providerId="LiveId" clId="{70291566-2725-4D8B-A674-B5F03E917C02}" dt="2024-04-29T12:34:09.498" v="171"/>
      <pc:docMkLst>
        <pc:docMk/>
      </pc:docMkLst>
      <pc:sldChg chg="del">
        <pc:chgData name="Luca Quaglino" userId="13aa7bc4e5d08c99" providerId="LiveId" clId="{70291566-2725-4D8B-A674-B5F03E917C02}" dt="2024-04-29T08:16:41.852" v="135" actId="47"/>
        <pc:sldMkLst>
          <pc:docMk/>
          <pc:sldMk cId="1405732286" sldId="257"/>
        </pc:sldMkLst>
      </pc:sldChg>
      <pc:sldChg chg="del">
        <pc:chgData name="Luca Quaglino" userId="13aa7bc4e5d08c99" providerId="LiveId" clId="{70291566-2725-4D8B-A674-B5F03E917C02}" dt="2024-04-29T08:16:57.065" v="141" actId="47"/>
        <pc:sldMkLst>
          <pc:docMk/>
          <pc:sldMk cId="1663427725" sldId="258"/>
        </pc:sldMkLst>
      </pc:sldChg>
      <pc:sldChg chg="del">
        <pc:chgData name="Luca Quaglino" userId="13aa7bc4e5d08c99" providerId="LiveId" clId="{70291566-2725-4D8B-A674-B5F03E917C02}" dt="2024-04-29T08:16:51.897" v="137" actId="47"/>
        <pc:sldMkLst>
          <pc:docMk/>
          <pc:sldMk cId="3403528522" sldId="259"/>
        </pc:sldMkLst>
      </pc:sldChg>
      <pc:sldChg chg="del">
        <pc:chgData name="Luca Quaglino" userId="13aa7bc4e5d08c99" providerId="LiveId" clId="{70291566-2725-4D8B-A674-B5F03E917C02}" dt="2024-04-29T08:16:53.274" v="138" actId="47"/>
        <pc:sldMkLst>
          <pc:docMk/>
          <pc:sldMk cId="2898450167" sldId="260"/>
        </pc:sldMkLst>
      </pc:sldChg>
      <pc:sldChg chg="del">
        <pc:chgData name="Luca Quaglino" userId="13aa7bc4e5d08c99" providerId="LiveId" clId="{70291566-2725-4D8B-A674-B5F03E917C02}" dt="2024-04-29T08:16:54.364" v="139" actId="47"/>
        <pc:sldMkLst>
          <pc:docMk/>
          <pc:sldMk cId="848078580" sldId="261"/>
        </pc:sldMkLst>
      </pc:sldChg>
      <pc:sldChg chg="del">
        <pc:chgData name="Luca Quaglino" userId="13aa7bc4e5d08c99" providerId="LiveId" clId="{70291566-2725-4D8B-A674-B5F03E917C02}" dt="2024-04-29T08:16:54.851" v="140" actId="47"/>
        <pc:sldMkLst>
          <pc:docMk/>
          <pc:sldMk cId="1423227943" sldId="262"/>
        </pc:sldMkLst>
      </pc:sldChg>
      <pc:sldChg chg="add del">
        <pc:chgData name="Luca Quaglino" userId="13aa7bc4e5d08c99" providerId="LiveId" clId="{70291566-2725-4D8B-A674-B5F03E917C02}" dt="2024-04-29T12:34:09.498" v="171"/>
        <pc:sldMkLst>
          <pc:docMk/>
          <pc:sldMk cId="1065545444" sldId="263"/>
        </pc:sldMkLst>
      </pc:sldChg>
      <pc:sldChg chg="del">
        <pc:chgData name="Luca Quaglino" userId="13aa7bc4e5d08c99" providerId="LiveId" clId="{70291566-2725-4D8B-A674-B5F03E917C02}" dt="2024-04-29T08:16:48.280" v="136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70291566-2725-4D8B-A674-B5F03E917C02}" dt="2024-04-29T08:14:00.006" v="122" actId="171"/>
        <pc:sldMkLst>
          <pc:docMk/>
          <pc:sldMk cId="471581448" sldId="265"/>
        </pc:sldMkLst>
        <pc:spChg chg="mod">
          <ac:chgData name="Luca Quaglino" userId="13aa7bc4e5d08c99" providerId="LiveId" clId="{70291566-2725-4D8B-A674-B5F03E917C02}" dt="2024-04-29T08:05:13.101" v="31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70291566-2725-4D8B-A674-B5F03E917C02}" dt="2024-04-29T08:05:52.526" v="39" actId="171"/>
          <ac:picMkLst>
            <pc:docMk/>
            <pc:sldMk cId="471581448" sldId="265"/>
            <ac:picMk id="4" creationId="{78F18609-460D-F436-891B-DC6635CF35B6}"/>
          </ac:picMkLst>
        </pc:picChg>
        <pc:picChg chg="add mod ord">
          <ac:chgData name="Luca Quaglino" userId="13aa7bc4e5d08c99" providerId="LiveId" clId="{70291566-2725-4D8B-A674-B5F03E917C02}" dt="2024-04-29T08:14:00.006" v="122" actId="171"/>
          <ac:picMkLst>
            <pc:docMk/>
            <pc:sldMk cId="471581448" sldId="265"/>
            <ac:picMk id="5" creationId="{C5667932-B24C-7BC1-B639-A4C3C3B06681}"/>
          </ac:picMkLst>
        </pc:picChg>
        <pc:picChg chg="del">
          <ac:chgData name="Luca Quaglino" userId="13aa7bc4e5d08c99" providerId="LiveId" clId="{70291566-2725-4D8B-A674-B5F03E917C02}" dt="2024-04-29T08:13:55.481" v="119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70291566-2725-4D8B-A674-B5F03E917C02}" dt="2024-04-29T08:05:55.063" v="40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70291566-2725-4D8B-A674-B5F03E917C02}" dt="2024-04-29T12:32:53.146" v="150" actId="20577"/>
        <pc:sldMkLst>
          <pc:docMk/>
          <pc:sldMk cId="267211671" sldId="267"/>
        </pc:sldMkLst>
        <pc:spChg chg="mod">
          <ac:chgData name="Luca Quaglino" userId="13aa7bc4e5d08c99" providerId="LiveId" clId="{70291566-2725-4D8B-A674-B5F03E917C02}" dt="2024-04-29T12:32:53.146" v="150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70291566-2725-4D8B-A674-B5F03E917C02}" dt="2024-04-29T08:14:04.049" v="123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70291566-2725-4D8B-A674-B5F03E917C02}" dt="2024-04-29T08:14:08.047" v="126" actId="171"/>
          <ac:picMkLst>
            <pc:docMk/>
            <pc:sldMk cId="267211671" sldId="267"/>
            <ac:picMk id="5" creationId="{FF155243-6034-BC95-2D6B-47E228D9F1DF}"/>
          </ac:picMkLst>
        </pc:picChg>
      </pc:sldChg>
      <pc:sldChg chg="addSp delSp modSp mod">
        <pc:chgData name="Luca Quaglino" userId="13aa7bc4e5d08c99" providerId="LiveId" clId="{70291566-2725-4D8B-A674-B5F03E917C02}" dt="2024-04-29T08:14:16.253" v="130" actId="171"/>
        <pc:sldMkLst>
          <pc:docMk/>
          <pc:sldMk cId="94813413" sldId="268"/>
        </pc:sldMkLst>
        <pc:spChg chg="mod">
          <ac:chgData name="Luca Quaglino" userId="13aa7bc4e5d08c99" providerId="LiveId" clId="{70291566-2725-4D8B-A674-B5F03E917C02}" dt="2024-04-29T08:06:46.457" v="46" actId="113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70291566-2725-4D8B-A674-B5F03E917C02}" dt="2024-04-29T08:14:12.406" v="127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70291566-2725-4D8B-A674-B5F03E917C02}" dt="2024-04-29T08:14:16.253" v="130" actId="171"/>
          <ac:picMkLst>
            <pc:docMk/>
            <pc:sldMk cId="94813413" sldId="268"/>
            <ac:picMk id="5" creationId="{9E91D3C2-ACAF-3B4E-92F8-25C9BDA2EC2D}"/>
          </ac:picMkLst>
        </pc:picChg>
      </pc:sldChg>
      <pc:sldChg chg="addSp delSp modSp mod">
        <pc:chgData name="Luca Quaglino" userId="13aa7bc4e5d08c99" providerId="LiveId" clId="{70291566-2725-4D8B-A674-B5F03E917C02}" dt="2024-04-29T12:33:22.565" v="165" actId="114"/>
        <pc:sldMkLst>
          <pc:docMk/>
          <pc:sldMk cId="946656473" sldId="269"/>
        </pc:sldMkLst>
        <pc:spChg chg="mod">
          <ac:chgData name="Luca Quaglino" userId="13aa7bc4e5d08c99" providerId="LiveId" clId="{70291566-2725-4D8B-A674-B5F03E917C02}" dt="2024-04-29T12:33:22.565" v="165" actId="114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70291566-2725-4D8B-A674-B5F03E917C02}" dt="2024-04-29T08:14:22.238" v="131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70291566-2725-4D8B-A674-B5F03E917C02}" dt="2024-04-29T08:14:26.796" v="134" actId="171"/>
          <ac:picMkLst>
            <pc:docMk/>
            <pc:sldMk cId="946656473" sldId="269"/>
            <ac:picMk id="5" creationId="{9985A41A-46DA-39C7-1A85-9E2783C4675F}"/>
          </ac:picMkLst>
        </pc:picChg>
      </pc:sldChg>
      <pc:sldChg chg="modSp del mod">
        <pc:chgData name="Luca Quaglino" userId="13aa7bc4e5d08c99" providerId="LiveId" clId="{70291566-2725-4D8B-A674-B5F03E917C02}" dt="2024-04-29T08:11:08.126" v="66" actId="47"/>
        <pc:sldMkLst>
          <pc:docMk/>
          <pc:sldMk cId="1050602188" sldId="270"/>
        </pc:sldMkLst>
        <pc:spChg chg="mod">
          <ac:chgData name="Luca Quaglino" userId="13aa7bc4e5d08c99" providerId="LiveId" clId="{70291566-2725-4D8B-A674-B5F03E917C02}" dt="2024-04-29T08:10:56.632" v="62" actId="20577"/>
          <ac:spMkLst>
            <pc:docMk/>
            <pc:sldMk cId="1050602188" sldId="270"/>
            <ac:spMk id="3" creationId="{746CBD8D-4C78-E09A-D765-B11B65195DD6}"/>
          </ac:spMkLst>
        </pc:spChg>
      </pc:sldChg>
      <pc:sldChg chg="addSp delSp modSp mod">
        <pc:chgData name="Luca Quaglino" userId="13aa7bc4e5d08c99" providerId="LiveId" clId="{70291566-2725-4D8B-A674-B5F03E917C02}" dt="2024-04-29T12:33:47.267" v="169" actId="171"/>
        <pc:sldMkLst>
          <pc:docMk/>
          <pc:sldMk cId="3471209715" sldId="271"/>
        </pc:sldMkLst>
        <pc:spChg chg="mod">
          <ac:chgData name="Luca Quaglino" userId="13aa7bc4e5d08c99" providerId="LiveId" clId="{70291566-2725-4D8B-A674-B5F03E917C02}" dt="2024-04-29T08:13:32.039" v="118" actId="27636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70291566-2725-4D8B-A674-B5F03E917C02}" dt="2024-04-29T12:33:42.658" v="166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70291566-2725-4D8B-A674-B5F03E917C02}" dt="2024-04-29T12:33:47.267" v="169" actId="171"/>
          <ac:picMkLst>
            <pc:docMk/>
            <pc:sldMk cId="3471209715" sldId="271"/>
            <ac:picMk id="5" creationId="{BAA431B3-7EDE-51BD-7471-678D15FDE1DD}"/>
          </ac:picMkLst>
        </pc:picChg>
      </pc:sldChg>
    </pc:docChg>
  </pc:docChgLst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2T09:53:55.908" v="414" actId="47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">
        <pc:chgData name="Luca Quaglino" userId="13aa7bc4e5d08c99" providerId="LiveId" clId="{81431AA2-687A-4DBB-B8E3-513AEA2A7FCF}" dt="2024-04-22T08:24:45.042" v="18" actId="680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40.707" v="389" actId="27636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40.707" v="389" actId="27636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C5667932-B24C-7BC1-B639-A4C3C3B066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Camminare al limite</a:t>
            </a:r>
          </a:p>
        </p:txBody>
      </p:sp>
      <p:pic>
        <p:nvPicPr>
          <p:cNvPr id="4" name="Immagine 3" descr="Immagine che contiene vestiti, disegno, illustrazione, cartone animato&#10;&#10;Descrizione generata automaticamente">
            <a:extLst>
              <a:ext uri="{FF2B5EF4-FFF2-40B4-BE49-F238E27FC236}">
                <a16:creationId xmlns:a16="http://schemas.microsoft.com/office/drawing/2014/main" id="{78F18609-460D-F436-891B-DC6635CF35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602" y="3271649"/>
            <a:ext cx="3150795" cy="296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FF155243-6034-BC95-2D6B-47E228D9F1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“camminare”.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E91D3C2-ACAF-3B4E-92F8-25C9BDA2EC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Camminiamo con te </a:t>
            </a:r>
          </a:p>
          <a:p>
            <a:pPr marL="0" indent="0">
              <a:buNone/>
            </a:pPr>
            <a:r>
              <a:rPr lang="it-IT" b="1" dirty="0"/>
              <a:t>T. anche se qualche volta ci costerà fatica.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L. Camminiamo con te </a:t>
            </a:r>
          </a:p>
          <a:p>
            <a:pPr marL="0" indent="0">
              <a:buNone/>
            </a:pPr>
            <a:r>
              <a:rPr lang="it-IT" b="1" dirty="0"/>
              <a:t>T. portando la nostra piccola croce.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85A41A-46DA-39C7-1A85-9E2783C467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14,25-27)	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Una folla numerosa andava con il Signore Gesù. Egli  si voltò e disse loro: «Se uno viene a me e non mi ama più di </a:t>
            </a:r>
            <a:r>
              <a:rPr lang="it-IT" dirty="0" err="1"/>
              <a:t>quan</a:t>
            </a:r>
            <a:r>
              <a:rPr lang="it-IT" dirty="0"/>
              <a:t> to ami suo padre, la madre, la moglie, i figli, i fratelli, le sorelle e  perfino la propria vita, non può essere mio discepolo. Colui che non  porta la propria croce e non viene dietro a me, non può essere mio  discepolo». </a:t>
            </a:r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BAA431B3-7EDE-51BD-7471-678D15FDE1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Preghiamo insieme e diciamo: “Ascoltaci, Signore”</a:t>
            </a:r>
          </a:p>
          <a:p>
            <a:pPr marL="0" indent="0">
              <a:buNone/>
            </a:pPr>
            <a:r>
              <a:rPr lang="it-IT" dirty="0"/>
              <a:t>- Ti preghiamo per quelli che stanno portando la croce pesante di una malattia, della solitudine, di un lutto.</a:t>
            </a:r>
          </a:p>
          <a:p>
            <a:pPr marL="0" indent="0">
              <a:buNone/>
            </a:pPr>
            <a:r>
              <a:rPr lang="it-IT" dirty="0"/>
              <a:t>- Ti preghiamo perché impariamo a metterti al primo posto e così far spazio anche agli altri.</a:t>
            </a:r>
          </a:p>
          <a:p>
            <a:pPr marL="0" indent="0">
              <a:buNone/>
            </a:pPr>
            <a:r>
              <a:rPr lang="it-IT" dirty="0"/>
              <a:t>- Ti preghiamo per quelli che decidono di donare la vita a te, perché tu la riempia di persone da amare.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312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Camminare al limite</vt:lpstr>
      <vt:lpstr>Entrare in preghiera</vt:lpstr>
      <vt:lpstr>Entrare in preghiera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2024-04-29T12:34:11Z</dcterms:modified>
</cp:coreProperties>
</file>