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8EFB1-D1BF-4E1C-A21E-B3231988B5D2}" v="8" dt="2024-04-29T12:35:55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5298EFB1-D1BF-4E1C-A21E-B3231988B5D2}"/>
    <pc:docChg chg="undo custSel addSld delSld modSld">
      <pc:chgData name="Luca Quaglino" userId="13aa7bc4e5d08c99" providerId="LiveId" clId="{5298EFB1-D1BF-4E1C-A21E-B3231988B5D2}" dt="2024-04-29T12:35:55.494" v="243"/>
      <pc:docMkLst>
        <pc:docMk/>
      </pc:docMkLst>
      <pc:sldChg chg="del">
        <pc:chgData name="Luca Quaglino" userId="13aa7bc4e5d08c99" providerId="LiveId" clId="{5298EFB1-D1BF-4E1C-A21E-B3231988B5D2}" dt="2024-04-29T08:27:21.927" v="180" actId="47"/>
        <pc:sldMkLst>
          <pc:docMk/>
          <pc:sldMk cId="1405732286" sldId="257"/>
        </pc:sldMkLst>
      </pc:sldChg>
      <pc:sldChg chg="del">
        <pc:chgData name="Luca Quaglino" userId="13aa7bc4e5d08c99" providerId="LiveId" clId="{5298EFB1-D1BF-4E1C-A21E-B3231988B5D2}" dt="2024-04-29T08:27:16.814" v="174" actId="47"/>
        <pc:sldMkLst>
          <pc:docMk/>
          <pc:sldMk cId="1663427725" sldId="258"/>
        </pc:sldMkLst>
      </pc:sldChg>
      <pc:sldChg chg="del">
        <pc:chgData name="Luca Quaglino" userId="13aa7bc4e5d08c99" providerId="LiveId" clId="{5298EFB1-D1BF-4E1C-A21E-B3231988B5D2}" dt="2024-04-29T08:27:17.407" v="175" actId="47"/>
        <pc:sldMkLst>
          <pc:docMk/>
          <pc:sldMk cId="3403528522" sldId="259"/>
        </pc:sldMkLst>
      </pc:sldChg>
      <pc:sldChg chg="del">
        <pc:chgData name="Luca Quaglino" userId="13aa7bc4e5d08c99" providerId="LiveId" clId="{5298EFB1-D1BF-4E1C-A21E-B3231988B5D2}" dt="2024-04-29T08:27:17.825" v="176" actId="47"/>
        <pc:sldMkLst>
          <pc:docMk/>
          <pc:sldMk cId="2898450167" sldId="260"/>
        </pc:sldMkLst>
      </pc:sldChg>
      <pc:sldChg chg="del">
        <pc:chgData name="Luca Quaglino" userId="13aa7bc4e5d08c99" providerId="LiveId" clId="{5298EFB1-D1BF-4E1C-A21E-B3231988B5D2}" dt="2024-04-29T08:27:18.156" v="177" actId="47"/>
        <pc:sldMkLst>
          <pc:docMk/>
          <pc:sldMk cId="848078580" sldId="261"/>
        </pc:sldMkLst>
      </pc:sldChg>
      <pc:sldChg chg="del">
        <pc:chgData name="Luca Quaglino" userId="13aa7bc4e5d08c99" providerId="LiveId" clId="{5298EFB1-D1BF-4E1C-A21E-B3231988B5D2}" dt="2024-04-29T08:27:18.522" v="178" actId="47"/>
        <pc:sldMkLst>
          <pc:docMk/>
          <pc:sldMk cId="1423227943" sldId="262"/>
        </pc:sldMkLst>
      </pc:sldChg>
      <pc:sldChg chg="add del">
        <pc:chgData name="Luca Quaglino" userId="13aa7bc4e5d08c99" providerId="LiveId" clId="{5298EFB1-D1BF-4E1C-A21E-B3231988B5D2}" dt="2024-04-29T12:35:55.494" v="243"/>
        <pc:sldMkLst>
          <pc:docMk/>
          <pc:sldMk cId="1065545444" sldId="263"/>
        </pc:sldMkLst>
      </pc:sldChg>
      <pc:sldChg chg="del">
        <pc:chgData name="Luca Quaglino" userId="13aa7bc4e5d08c99" providerId="LiveId" clId="{5298EFB1-D1BF-4E1C-A21E-B3231988B5D2}" dt="2024-04-29T08:27:19.287" v="179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5298EFB1-D1BF-4E1C-A21E-B3231988B5D2}" dt="2024-04-29T08:26:16.143" v="153" actId="171"/>
        <pc:sldMkLst>
          <pc:docMk/>
          <pc:sldMk cId="471581448" sldId="265"/>
        </pc:sldMkLst>
        <pc:spChg chg="mod">
          <ac:chgData name="Luca Quaglino" userId="13aa7bc4e5d08c99" providerId="LiveId" clId="{5298EFB1-D1BF-4E1C-A21E-B3231988B5D2}" dt="2024-04-29T08:20:35.265" v="35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5298EFB1-D1BF-4E1C-A21E-B3231988B5D2}" dt="2024-04-29T08:21:11.509" v="43" actId="171"/>
          <ac:picMkLst>
            <pc:docMk/>
            <pc:sldMk cId="471581448" sldId="265"/>
            <ac:picMk id="4" creationId="{366053FB-B820-1F7F-E8A1-462EEF718A25}"/>
          </ac:picMkLst>
        </pc:picChg>
        <pc:picChg chg="add mod ord">
          <ac:chgData name="Luca Quaglino" userId="13aa7bc4e5d08c99" providerId="LiveId" clId="{5298EFB1-D1BF-4E1C-A21E-B3231988B5D2}" dt="2024-04-29T08:26:16.143" v="153" actId="171"/>
          <ac:picMkLst>
            <pc:docMk/>
            <pc:sldMk cId="471581448" sldId="265"/>
            <ac:picMk id="5" creationId="{D7F1ACC7-198A-378A-0BA9-3EE42022BC2B}"/>
          </ac:picMkLst>
        </pc:picChg>
        <pc:picChg chg="del">
          <ac:chgData name="Luca Quaglino" userId="13aa7bc4e5d08c99" providerId="LiveId" clId="{5298EFB1-D1BF-4E1C-A21E-B3231988B5D2}" dt="2024-04-29T08:26:12.717" v="150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5298EFB1-D1BF-4E1C-A21E-B3231988B5D2}" dt="2024-04-29T08:21:14.793" v="44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5298EFB1-D1BF-4E1C-A21E-B3231988B5D2}" dt="2024-04-29T12:34:32.402" v="190" actId="20577"/>
        <pc:sldMkLst>
          <pc:docMk/>
          <pc:sldMk cId="267211671" sldId="267"/>
        </pc:sldMkLst>
        <pc:spChg chg="mod">
          <ac:chgData name="Luca Quaglino" userId="13aa7bc4e5d08c99" providerId="LiveId" clId="{5298EFB1-D1BF-4E1C-A21E-B3231988B5D2}" dt="2024-04-29T12:34:32.402" v="190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5298EFB1-D1BF-4E1C-A21E-B3231988B5D2}" dt="2024-04-29T08:26:19.518" v="154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5298EFB1-D1BF-4E1C-A21E-B3231988B5D2}" dt="2024-04-29T08:26:24.367" v="157" actId="171"/>
          <ac:picMkLst>
            <pc:docMk/>
            <pc:sldMk cId="267211671" sldId="267"/>
            <ac:picMk id="5" creationId="{8FCE536A-B95A-A2AF-20C2-2F5FE1458278}"/>
          </ac:picMkLst>
        </pc:picChg>
      </pc:sldChg>
      <pc:sldChg chg="addSp delSp modSp mod">
        <pc:chgData name="Luca Quaglino" userId="13aa7bc4e5d08c99" providerId="LiveId" clId="{5298EFB1-D1BF-4E1C-A21E-B3231988B5D2}" dt="2024-04-29T08:26:32.312" v="161" actId="171"/>
        <pc:sldMkLst>
          <pc:docMk/>
          <pc:sldMk cId="94813413" sldId="268"/>
        </pc:sldMkLst>
        <pc:spChg chg="mod">
          <ac:chgData name="Luca Quaglino" userId="13aa7bc4e5d08c99" providerId="LiveId" clId="{5298EFB1-D1BF-4E1C-A21E-B3231988B5D2}" dt="2024-04-29T08:22:29.733" v="49" actId="113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5298EFB1-D1BF-4E1C-A21E-B3231988B5D2}" dt="2024-04-29T08:26:28.568" v="158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5298EFB1-D1BF-4E1C-A21E-B3231988B5D2}" dt="2024-04-29T08:26:32.312" v="161" actId="171"/>
          <ac:picMkLst>
            <pc:docMk/>
            <pc:sldMk cId="94813413" sldId="268"/>
            <ac:picMk id="5" creationId="{52F2875A-E68F-C593-F954-804CC753107B}"/>
          </ac:picMkLst>
        </pc:picChg>
      </pc:sldChg>
      <pc:sldChg chg="addSp delSp modSp mod">
        <pc:chgData name="Luca Quaglino" userId="13aa7bc4e5d08c99" providerId="LiveId" clId="{5298EFB1-D1BF-4E1C-A21E-B3231988B5D2}" dt="2024-04-29T12:35:19.883" v="241" actId="6549"/>
        <pc:sldMkLst>
          <pc:docMk/>
          <pc:sldMk cId="946656473" sldId="269"/>
        </pc:sldMkLst>
        <pc:spChg chg="mod">
          <ac:chgData name="Luca Quaglino" userId="13aa7bc4e5d08c99" providerId="LiveId" clId="{5298EFB1-D1BF-4E1C-A21E-B3231988B5D2}" dt="2024-04-29T12:35:19.883" v="241" actId="6549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5298EFB1-D1BF-4E1C-A21E-B3231988B5D2}" dt="2024-04-29T08:26:36.789" v="162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5298EFB1-D1BF-4E1C-A21E-B3231988B5D2}" dt="2024-04-29T08:26:40.835" v="165" actId="171"/>
          <ac:picMkLst>
            <pc:docMk/>
            <pc:sldMk cId="946656473" sldId="269"/>
            <ac:picMk id="5" creationId="{02147898-EB58-428E-CB7F-17B5D00549E2}"/>
          </ac:picMkLst>
        </pc:picChg>
      </pc:sldChg>
      <pc:sldChg chg="addSp delSp modSp mod">
        <pc:chgData name="Luca Quaglino" userId="13aa7bc4e5d08c99" providerId="LiveId" clId="{5298EFB1-D1BF-4E1C-A21E-B3231988B5D2}" dt="2024-04-29T08:27:00.996" v="169" actId="171"/>
        <pc:sldMkLst>
          <pc:docMk/>
          <pc:sldMk cId="1050602188" sldId="270"/>
        </pc:sldMkLst>
        <pc:spChg chg="mod">
          <ac:chgData name="Luca Quaglino" userId="13aa7bc4e5d08c99" providerId="LiveId" clId="{5298EFB1-D1BF-4E1C-A21E-B3231988B5D2}" dt="2024-04-29T08:25:00.238" v="125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5298EFB1-D1BF-4E1C-A21E-B3231988B5D2}" dt="2024-04-29T08:26:57.796" v="166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5298EFB1-D1BF-4E1C-A21E-B3231988B5D2}" dt="2024-04-29T08:27:00.996" v="169" actId="171"/>
          <ac:picMkLst>
            <pc:docMk/>
            <pc:sldMk cId="1050602188" sldId="270"/>
            <ac:picMk id="5" creationId="{2F96BFD5-56A2-A701-77C6-A348DEDD2DD0}"/>
          </ac:picMkLst>
        </pc:picChg>
      </pc:sldChg>
      <pc:sldChg chg="addSp delSp modSp mod">
        <pc:chgData name="Luca Quaglino" userId="13aa7bc4e5d08c99" providerId="LiveId" clId="{5298EFB1-D1BF-4E1C-A21E-B3231988B5D2}" dt="2024-04-29T08:27:09.467" v="173" actId="171"/>
        <pc:sldMkLst>
          <pc:docMk/>
          <pc:sldMk cId="3471209715" sldId="271"/>
        </pc:sldMkLst>
        <pc:spChg chg="mod">
          <ac:chgData name="Luca Quaglino" userId="13aa7bc4e5d08c99" providerId="LiveId" clId="{5298EFB1-D1BF-4E1C-A21E-B3231988B5D2}" dt="2024-04-29T08:26:00.871" v="149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5298EFB1-D1BF-4E1C-A21E-B3231988B5D2}" dt="2024-04-29T08:27:05.129" v="170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5298EFB1-D1BF-4E1C-A21E-B3231988B5D2}" dt="2024-04-29T08:27:09.467" v="173" actId="171"/>
          <ac:picMkLst>
            <pc:docMk/>
            <pc:sldMk cId="3471209715" sldId="271"/>
            <ac:picMk id="5" creationId="{1675A550-0244-85A1-9F87-994FE2C3C8F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D7F1ACC7-198A-378A-0BA9-3EE42022BC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Prepararsi con l’aiuto degli altri</a:t>
            </a:r>
          </a:p>
        </p:txBody>
      </p:sp>
      <p:pic>
        <p:nvPicPr>
          <p:cNvPr id="4" name="Immagine 3" descr="Immagine che contiene disegno, clipart, schizzo, cartone animato&#10;&#10;Descrizione generata automaticamente">
            <a:extLst>
              <a:ext uri="{FF2B5EF4-FFF2-40B4-BE49-F238E27FC236}">
                <a16:creationId xmlns:a16="http://schemas.microsoft.com/office/drawing/2014/main" id="{366053FB-B820-1F7F-E8A1-462EEF718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104" y="3358896"/>
            <a:ext cx="2905790" cy="273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8FCE536A-B95A-A2AF-20C2-2F5FE14582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“prepararsi”.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52F2875A-E68F-C593-F954-804CC7531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 Prepariamo il nostro cuore</a:t>
            </a:r>
          </a:p>
          <a:p>
            <a:pPr marL="0" indent="0">
              <a:buNone/>
            </a:pPr>
            <a:r>
              <a:rPr lang="it-IT" b="1" dirty="0"/>
              <a:t>T. a fare festa con te!</a:t>
            </a:r>
          </a:p>
          <a:p>
            <a:pPr marL="0" indent="0">
              <a:buNone/>
            </a:pPr>
            <a:r>
              <a:rPr lang="it-IT" dirty="0"/>
              <a:t>L. Prepariamo tutto noi stessi</a:t>
            </a:r>
          </a:p>
          <a:p>
            <a:pPr marL="0" indent="0">
              <a:buNone/>
            </a:pPr>
            <a:r>
              <a:rPr lang="it-IT" b="1" dirty="0"/>
              <a:t>T. ad accogliere il tuo abbraccio.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02147898-EB58-428E-CB7F-17B5D00549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(Lc 15,20-24)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raccontò questa parabola: “[…]Quando era ancora lontano, suo padre lo vide, ebbe compassione, gli corse incontro, gli si gettò al collo e lo baciò. Il figlio gli disse: "Padre, ho peccato verso il Cielo e davanti a te; non sono più degno di essere chiamato tuo figlio".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2F96BFD5-56A2-A701-77C6-A348DEDD2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Ma il padre disse ai servi: "Presto, portate qui il vestito più bello e fateglielo indossare, mettetegli l'anello al dito e i sandali ai piedi. Prendete il vitello grasso, ammazzatelo, mangiamo e facciamo festa, perché questo mio figlio era morto ed è tornato in vita, era perduto ed è stato ritrovato". E cominciarono a far festa.”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1675A550-0244-85A1-9F87-994FE2C3C8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>
              <a:buFontTx/>
              <a:buChar char="-"/>
            </a:pPr>
            <a:r>
              <a:rPr lang="it-IT" dirty="0"/>
              <a:t>Ti chiediamo perdono per quando non decidiamo di tornare dal Padre.</a:t>
            </a:r>
          </a:p>
          <a:p>
            <a:pPr>
              <a:buFontTx/>
              <a:buChar char="-"/>
            </a:pPr>
            <a:r>
              <a:rPr lang="it-IT" dirty="0"/>
              <a:t>Ti chiediamo perdono per quando non ci sentiamo degni del tuo amore per noi.</a:t>
            </a:r>
          </a:p>
          <a:p>
            <a:pPr>
              <a:buFontTx/>
              <a:buChar char="-"/>
            </a:pPr>
            <a:r>
              <a:rPr lang="it-IT" dirty="0"/>
              <a:t>Ti chiediamo perdono per quando noi stessi non siamo segni di questa misericordia capace di far festa per un amico che torna.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350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Prepararsi con l’aiuto degli altri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2024-04-29T12:35:57Z</dcterms:modified>
</cp:coreProperties>
</file>