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78665-D167-47B0-983E-D17F39B17368}" v="8" dt="2024-04-29T12:37:15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27:51.148" v="415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3AF78665-D167-47B0-983E-D17F39B17368}"/>
    <pc:docChg chg="undo custSel addSld delSld modSld">
      <pc:chgData name="Luca Quaglino" userId="13aa7bc4e5d08c99" providerId="LiveId" clId="{3AF78665-D167-47B0-983E-D17F39B17368}" dt="2024-04-29T12:37:15.498" v="256"/>
      <pc:docMkLst>
        <pc:docMk/>
      </pc:docMkLst>
      <pc:sldChg chg="del">
        <pc:chgData name="Luca Quaglino" userId="13aa7bc4e5d08c99" providerId="LiveId" clId="{3AF78665-D167-47B0-983E-D17F39B17368}" dt="2024-04-29T08:39:41.482" v="222" actId="47"/>
        <pc:sldMkLst>
          <pc:docMk/>
          <pc:sldMk cId="1663427725" sldId="258"/>
        </pc:sldMkLst>
      </pc:sldChg>
      <pc:sldChg chg="del">
        <pc:chgData name="Luca Quaglino" userId="13aa7bc4e5d08c99" providerId="LiveId" clId="{3AF78665-D167-47B0-983E-D17F39B17368}" dt="2024-04-29T08:39:42.092" v="223" actId="47"/>
        <pc:sldMkLst>
          <pc:docMk/>
          <pc:sldMk cId="3403528522" sldId="259"/>
        </pc:sldMkLst>
      </pc:sldChg>
      <pc:sldChg chg="del">
        <pc:chgData name="Luca Quaglino" userId="13aa7bc4e5d08c99" providerId="LiveId" clId="{3AF78665-D167-47B0-983E-D17F39B17368}" dt="2024-04-29T08:39:42.701" v="224" actId="47"/>
        <pc:sldMkLst>
          <pc:docMk/>
          <pc:sldMk cId="2898450167" sldId="260"/>
        </pc:sldMkLst>
      </pc:sldChg>
      <pc:sldChg chg="del">
        <pc:chgData name="Luca Quaglino" userId="13aa7bc4e5d08c99" providerId="LiveId" clId="{3AF78665-D167-47B0-983E-D17F39B17368}" dt="2024-04-29T08:39:43.201" v="225" actId="47"/>
        <pc:sldMkLst>
          <pc:docMk/>
          <pc:sldMk cId="848078580" sldId="261"/>
        </pc:sldMkLst>
      </pc:sldChg>
      <pc:sldChg chg="del">
        <pc:chgData name="Luca Quaglino" userId="13aa7bc4e5d08c99" providerId="LiveId" clId="{3AF78665-D167-47B0-983E-D17F39B17368}" dt="2024-04-29T08:39:43.576" v="226" actId="47"/>
        <pc:sldMkLst>
          <pc:docMk/>
          <pc:sldMk cId="1423227943" sldId="262"/>
        </pc:sldMkLst>
      </pc:sldChg>
      <pc:sldChg chg="add del">
        <pc:chgData name="Luca Quaglino" userId="13aa7bc4e5d08c99" providerId="LiveId" clId="{3AF78665-D167-47B0-983E-D17F39B17368}" dt="2024-04-29T12:37:15.498" v="256"/>
        <pc:sldMkLst>
          <pc:docMk/>
          <pc:sldMk cId="1065545444" sldId="263"/>
        </pc:sldMkLst>
      </pc:sldChg>
      <pc:sldChg chg="del">
        <pc:chgData name="Luca Quaglino" userId="13aa7bc4e5d08c99" providerId="LiveId" clId="{3AF78665-D167-47B0-983E-D17F39B17368}" dt="2024-04-29T08:39:43.967" v="227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3AF78665-D167-47B0-983E-D17F39B17368}" dt="2024-04-29T08:38:20.195" v="199" actId="171"/>
        <pc:sldMkLst>
          <pc:docMk/>
          <pc:sldMk cId="471581448" sldId="265"/>
        </pc:sldMkLst>
        <pc:spChg chg="mod">
          <ac:chgData name="Luca Quaglino" userId="13aa7bc4e5d08c99" providerId="LiveId" clId="{3AF78665-D167-47B0-983E-D17F39B17368}" dt="2024-04-29T08:29:44.893" v="3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3AF78665-D167-47B0-983E-D17F39B17368}" dt="2024-04-29T08:30:29.822" v="39" actId="171"/>
          <ac:picMkLst>
            <pc:docMk/>
            <pc:sldMk cId="471581448" sldId="265"/>
            <ac:picMk id="4" creationId="{974C8590-4904-533C-CA93-2C5B1D3ADCAE}"/>
          </ac:picMkLst>
        </pc:picChg>
        <pc:picChg chg="add mod ord">
          <ac:chgData name="Luca Quaglino" userId="13aa7bc4e5d08c99" providerId="LiveId" clId="{3AF78665-D167-47B0-983E-D17F39B17368}" dt="2024-04-29T08:38:20.195" v="199" actId="171"/>
          <ac:picMkLst>
            <pc:docMk/>
            <pc:sldMk cId="471581448" sldId="265"/>
            <ac:picMk id="5" creationId="{EDC7D2AE-780F-894E-6A3A-DB000606B5C4}"/>
          </ac:picMkLst>
        </pc:picChg>
        <pc:picChg chg="del">
          <ac:chgData name="Luca Quaglino" userId="13aa7bc4e5d08c99" providerId="LiveId" clId="{3AF78665-D167-47B0-983E-D17F39B17368}" dt="2024-04-29T08:38:16.463" v="196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3AF78665-D167-47B0-983E-D17F39B17368}" dt="2024-04-29T08:30:31.416" v="40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3AF78665-D167-47B0-983E-D17F39B17368}" dt="2024-04-29T12:36:15.502" v="235" actId="20577"/>
        <pc:sldMkLst>
          <pc:docMk/>
          <pc:sldMk cId="267211671" sldId="267"/>
        </pc:sldMkLst>
        <pc:spChg chg="mod">
          <ac:chgData name="Luca Quaglino" userId="13aa7bc4e5d08c99" providerId="LiveId" clId="{3AF78665-D167-47B0-983E-D17F39B17368}" dt="2024-04-29T12:36:15.502" v="235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3AF78665-D167-47B0-983E-D17F39B17368}" dt="2024-04-29T08:38:25.899" v="200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3AF78665-D167-47B0-983E-D17F39B17368}" dt="2024-04-29T08:38:30.052" v="203" actId="171"/>
          <ac:picMkLst>
            <pc:docMk/>
            <pc:sldMk cId="267211671" sldId="267"/>
            <ac:picMk id="5" creationId="{3F215ADA-D1C2-FC77-3232-72221E6C7384}"/>
          </ac:picMkLst>
        </pc:picChg>
      </pc:sldChg>
      <pc:sldChg chg="addSp delSp modSp mod">
        <pc:chgData name="Luca Quaglino" userId="13aa7bc4e5d08c99" providerId="LiveId" clId="{3AF78665-D167-47B0-983E-D17F39B17368}" dt="2024-04-29T08:38:42.603" v="207" actId="171"/>
        <pc:sldMkLst>
          <pc:docMk/>
          <pc:sldMk cId="94813413" sldId="268"/>
        </pc:sldMkLst>
        <pc:spChg chg="mod">
          <ac:chgData name="Luca Quaglino" userId="13aa7bc4e5d08c99" providerId="LiveId" clId="{3AF78665-D167-47B0-983E-D17F39B17368}" dt="2024-04-29T08:31:24.801" v="134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3AF78665-D167-47B0-983E-D17F39B17368}" dt="2024-04-29T08:38:39.303" v="204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3AF78665-D167-47B0-983E-D17F39B17368}" dt="2024-04-29T08:38:42.603" v="207" actId="171"/>
          <ac:picMkLst>
            <pc:docMk/>
            <pc:sldMk cId="94813413" sldId="268"/>
            <ac:picMk id="5" creationId="{D3D47623-8469-52E1-51FE-799F7158F82B}"/>
          </ac:picMkLst>
        </pc:picChg>
      </pc:sldChg>
      <pc:sldChg chg="addSp delSp modSp mod">
        <pc:chgData name="Luca Quaglino" userId="13aa7bc4e5d08c99" providerId="LiveId" clId="{3AF78665-D167-47B0-983E-D17F39B17368}" dt="2024-04-29T12:36:47.203" v="250" actId="114"/>
        <pc:sldMkLst>
          <pc:docMk/>
          <pc:sldMk cId="946656473" sldId="269"/>
        </pc:sldMkLst>
        <pc:spChg chg="mod">
          <ac:chgData name="Luca Quaglino" userId="13aa7bc4e5d08c99" providerId="LiveId" clId="{3AF78665-D167-47B0-983E-D17F39B17368}" dt="2024-04-29T12:36:47.203" v="250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3AF78665-D167-47B0-983E-D17F39B17368}" dt="2024-04-29T08:38:55.534" v="208" actId="478"/>
          <ac:picMkLst>
            <pc:docMk/>
            <pc:sldMk cId="946656473" sldId="269"/>
            <ac:picMk id="4" creationId="{990CBEDA-E4AF-3F19-1E57-E8A07D679448}"/>
          </ac:picMkLst>
        </pc:picChg>
        <pc:picChg chg="add del">
          <ac:chgData name="Luca Quaglino" userId="13aa7bc4e5d08c99" providerId="LiveId" clId="{3AF78665-D167-47B0-983E-D17F39B17368}" dt="2024-04-29T08:38:59.643" v="210" actId="22"/>
          <ac:picMkLst>
            <pc:docMk/>
            <pc:sldMk cId="946656473" sldId="269"/>
            <ac:picMk id="6" creationId="{8CDBB673-4DAE-D5B5-8DE1-47B57233E8E3}"/>
          </ac:picMkLst>
        </pc:picChg>
        <pc:picChg chg="add mod ord">
          <ac:chgData name="Luca Quaglino" userId="13aa7bc4e5d08c99" providerId="LiveId" clId="{3AF78665-D167-47B0-983E-D17F39B17368}" dt="2024-04-29T08:39:10.282" v="213" actId="171"/>
          <ac:picMkLst>
            <pc:docMk/>
            <pc:sldMk cId="946656473" sldId="269"/>
            <ac:picMk id="7" creationId="{9155F317-0E53-9A42-7C23-BCA721B71FE7}"/>
          </ac:picMkLst>
        </pc:picChg>
      </pc:sldChg>
      <pc:sldChg chg="addSp delSp modSp mod">
        <pc:chgData name="Luca Quaglino" userId="13aa7bc4e5d08c99" providerId="LiveId" clId="{3AF78665-D167-47B0-983E-D17F39B17368}" dt="2024-04-29T08:39:19.156" v="217" actId="171"/>
        <pc:sldMkLst>
          <pc:docMk/>
          <pc:sldMk cId="1050602188" sldId="270"/>
        </pc:sldMkLst>
        <pc:spChg chg="mod">
          <ac:chgData name="Luca Quaglino" userId="13aa7bc4e5d08c99" providerId="LiveId" clId="{3AF78665-D167-47B0-983E-D17F39B17368}" dt="2024-04-29T08:33:53.557" v="148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3AF78665-D167-47B0-983E-D17F39B17368}" dt="2024-04-29T08:39:14.875" v="214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3AF78665-D167-47B0-983E-D17F39B17368}" dt="2024-04-29T08:39:19.156" v="217" actId="171"/>
          <ac:picMkLst>
            <pc:docMk/>
            <pc:sldMk cId="1050602188" sldId="270"/>
            <ac:picMk id="5" creationId="{A374580B-81A7-F7DB-2D66-52F4A4050D50}"/>
          </ac:picMkLst>
        </pc:picChg>
      </pc:sldChg>
      <pc:sldChg chg="addSp delSp modSp mod">
        <pc:chgData name="Luca Quaglino" userId="13aa7bc4e5d08c99" providerId="LiveId" clId="{3AF78665-D167-47B0-983E-D17F39B17368}" dt="2024-04-29T12:37:07.404" v="254" actId="20577"/>
        <pc:sldMkLst>
          <pc:docMk/>
          <pc:sldMk cId="3471209715" sldId="271"/>
        </pc:sldMkLst>
        <pc:spChg chg="mod">
          <ac:chgData name="Luca Quaglino" userId="13aa7bc4e5d08c99" providerId="LiveId" clId="{3AF78665-D167-47B0-983E-D17F39B17368}" dt="2024-04-29T12:37:07.404" v="254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3AF78665-D167-47B0-983E-D17F39B17368}" dt="2024-04-29T08:39:29.062" v="218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3AF78665-D167-47B0-983E-D17F39B17368}" dt="2024-04-29T08:39:34.483" v="221" actId="171"/>
          <ac:picMkLst>
            <pc:docMk/>
            <pc:sldMk cId="3471209715" sldId="271"/>
            <ac:picMk id="5" creationId="{DDD966EC-E70D-4E0C-733A-BE93D8E912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EDC7D2AE-780F-894E-6A3A-DB000606B5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Decidere di prendersi l’impegno</a:t>
            </a:r>
          </a:p>
        </p:txBody>
      </p:sp>
      <p:pic>
        <p:nvPicPr>
          <p:cNvPr id="4" name="Immagine 3" descr="Immagine che contiene arte&#10;&#10;Descrizione generata automaticamente con attendibilità bassa">
            <a:extLst>
              <a:ext uri="{FF2B5EF4-FFF2-40B4-BE49-F238E27FC236}">
                <a16:creationId xmlns:a16="http://schemas.microsoft.com/office/drawing/2014/main" id="{974C8590-4904-533C-CA93-2C5B1D3AD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348" y="3168055"/>
            <a:ext cx="3311302" cy="311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3F215ADA-D1C2-FC77-3232-72221E6C73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“decidere”.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D3D47623-8469-52E1-51FE-799F7158F8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Scegliendo il bene.</a:t>
            </a:r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Senza vergognarci di essere dei tuoi.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9155F317-0E53-9A42-7C23-BCA721B71F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9,23-27)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Gesù, a tutti, diceva: "Se qualcuno vuole venire dietro a me, rinneghi se stesso, prenda la sua croce ogni giorno e mi segua. Chi vuole salvare la propria vita, la perderà, ma chi perderà la propria vita per causa mia, la salverà.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A374580B-81A7-F7DB-2D66-52F4A4050D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Infatti, quale vantaggio ha un uomo che guadagna il mondo intero, ma perde o rovina se stesso? Chi si vergognerà di me e delle mie parole, di lui si vergognerà il Figlio dell'uomo quando verrà nella gloria sua e del Padre e degli angeli santi. In verità io vi dico: vi sono alcuni, qui presenti, che non morranno prima di aver visto il regno di Dio".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DDD966EC-E70D-4E0C-733A-BE93D8E912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pensiamo di bastare a noi stessi.</a:t>
            </a:r>
          </a:p>
          <a:p>
            <a:pPr marL="0" indent="0">
              <a:buNone/>
            </a:pPr>
            <a:r>
              <a:rPr lang="it-IT" dirty="0"/>
              <a:t>- Per quando ci vergogniamo del Tuo Vangelo.</a:t>
            </a:r>
          </a:p>
          <a:p>
            <a:pPr marL="0" indent="0">
              <a:buNone/>
            </a:pPr>
            <a:r>
              <a:rPr lang="it-IT" dirty="0"/>
              <a:t>- Per quando roviniamo il dono che siamo.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328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Decidere di prendersi l’impegno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2024-04-29T12:37:17Z</dcterms:modified>
</cp:coreProperties>
</file>