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73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8" r:id="rId17"/>
    <p:sldId id="287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5" r:id="rId34"/>
    <p:sldId id="306" r:id="rId35"/>
    <p:sldId id="304" r:id="rId36"/>
    <p:sldId id="307" r:id="rId37"/>
    <p:sldId id="308" r:id="rId38"/>
    <p:sldId id="309" r:id="rId39"/>
    <p:sldId id="310" r:id="rId40"/>
    <p:sldId id="311" r:id="rId41"/>
    <p:sldId id="312" r:id="rId42"/>
    <p:sldId id="316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87C"/>
    <a:srgbClr val="2A3369"/>
    <a:srgbClr val="FEE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 autoAdjust="0"/>
    <p:restoredTop sz="94088" autoAdjust="0"/>
  </p:normalViewPr>
  <p:slideViewPr>
    <p:cSldViewPr snapToGrid="0">
      <p:cViewPr varScale="1">
        <p:scale>
          <a:sx n="90" d="100"/>
          <a:sy n="90" d="100"/>
        </p:scale>
        <p:origin x="216" y="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DE55D-471A-D32E-75D5-9EAF6ED6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8616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EBED7-F337-1CD3-A6A7-DFC2BCBB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AF04A-AA8A-25F2-A183-9938A5AD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C5B7E-6436-8BB2-EC6F-A58A8AE4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775E0-9D93-6E63-BAB8-7087129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55F99-3062-40E4-0BAA-9A1856C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517647-DCBB-A17C-F443-644D8B8C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A88264-6175-8B33-B9E8-64E6508B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716E2-814D-C261-73CD-BF02FAF0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D391A-C60E-4C26-1608-901E117F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959661-86A1-D397-1E17-1F2893C8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13445A-DCAA-8D5C-743F-C9A3784E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B8660-9C09-B530-FDDD-23A9D04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FF749-F86E-091A-A6B4-70C5BF32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1BBCB-4155-2540-4642-B53CF12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2E348-E11A-BE59-4F04-46105899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CB737-4A49-75D0-531C-CFDD5718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41921-B26C-6C8C-107A-8EC653F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7FF77-E480-7388-9DB8-B54B5AD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E390-49E4-9BFE-8F1B-4761FA6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1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F04DF-39A7-2E91-7608-E3E68A0F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2DE04D-F74F-BDD5-9581-F37C23E0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775B9-4516-2466-F9E3-E04C658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04B90C-E4F7-AFD6-E051-A688495D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490D9-0458-91A5-D9AB-C12D63D3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6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66FAE-841B-6E96-0939-E52D40ED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B0C6D7-510F-C441-109E-05F4A2B6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51417-3C66-7D6F-1EA4-432BA96B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F9361-425E-01CB-1045-36B67051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A74C6-43F8-FE6E-EDB6-650D9952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7D447-7F2D-04D0-E5AA-70490F7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8604E-6971-AF1A-D14E-322B7FD3E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DFAA87-54B1-361C-E65D-AF8FAE53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B1CB2A-5615-79F7-1E32-91CAFEB8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885571-F934-576E-6D2F-7121288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29659-4E26-E6C0-FB5A-4876442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6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40CB4-73A3-AB9D-D828-8AADEFD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E2114-06E5-89B7-6A6F-03366C49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E26E6A-9324-3866-D0D7-423FD0A8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4D0A4-2ED0-469F-870A-99692EC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EFF5DA-AEB9-DE6D-E9C6-BC0A29921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71C34E-AA24-A139-07D0-87E4EFD0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0E5D1F-D91F-8349-4F00-56E1D316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9A6446-179C-7D7C-D840-7D27CDC6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64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423FA-ACD7-4EB6-E7EB-D92DCA10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8B8869-F1BE-D9E3-3B88-77B14E03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A02CCE-859E-0842-992A-A9A00B60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D9631-E308-6D4E-500E-68D360F1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5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1DEA73-CF0D-DFA3-350C-3D2B489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F802A3-F124-FE5B-FBF0-6A1F3FFE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02C58-6C3E-1679-B6D4-2FDA16C8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5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4B78B-11D4-6F5E-3F1F-65AD063E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3A1D4-D4A0-A3B4-80EA-9E688640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D89B9A-E648-6CEF-53E3-F0134200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83A254-DD16-DC3E-BB78-E33556DA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A0746A-083A-8191-FD4C-79107C6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39B5DB-2FA8-9AFC-5EEE-21C7961E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6BC8C-6A28-5577-E7E6-1852D6A3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4" y="365125"/>
            <a:ext cx="7427494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203D1-3BC3-D72E-8C08-25EE8F97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5683"/>
            <a:ext cx="10647947" cy="401127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A9607-7B55-908E-35B0-C030C04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B7BB2-2644-075E-FD71-1778448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A5F7C-95AF-A41F-FE0E-120C96C8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7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6E249-6610-8BD4-6727-567AC35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176088-4F9E-3760-AA7F-A2EAE01A8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D0CA51-FFF4-2433-5368-A1407789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3DC968-9086-76F4-2576-F777AD2A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6DBD10-5D08-73F0-5244-F5754C5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5CBE27-4902-CE18-7233-09DE041C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5D8A3-2D68-E8C8-8C0E-59763379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7AF9C3-B5C2-C5C8-EE7B-1FAFC631A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B646A-7C27-468A-B27B-8ABE226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885AE-8E9C-E914-5437-D046E3D1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E1D28-B359-DAA0-7DE7-018D52E8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A6F5B1-575D-1C51-37F8-BF13A36F2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CD762F-E3B8-60E6-04C5-A656AA784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6ECC2-1DDE-78C1-4480-AEB6522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85183B-84DF-AEFC-7BFC-755837E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8FCE3-E3BA-2869-CB22-E522511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1F87B-8AF6-4816-653C-F3D03817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0A811-309F-D425-8485-036CDF6D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66B85-BC86-8335-F3B6-BACBE9A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026BB-EFAC-35AF-AF2A-950D3C5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BD530-E42B-0F39-321D-48FA28DA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B711-B7C5-7B12-E4A4-FC3062C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F0294-6CA8-6966-33AA-5B7A1622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36CB71-E200-98AF-9923-3E3821DA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B6F8D1-7E26-8654-A66A-31BF5E4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231C8-0ECD-1C70-9791-E5B288E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22DC2-B854-31A9-28EA-690F8E9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32873-0182-F0C5-A7CD-739B5D0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5A0F7-2B2D-AF0C-5887-C7BA4D13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2A2A69-53A0-BCE7-040F-874B3249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6C3971-9558-C7AA-666B-85C97DE21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6F199-1A8D-5411-49F4-66E998F24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306C09-5B15-3A36-81C8-DB69116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E2EBA2-D2A7-EE3E-8D87-536C70B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901864-E6B1-E54D-A83E-1487CEFE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09166-2B9B-1347-5AC9-6CA65AA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1D6672-9EE0-230B-C048-2BEE4769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3E7DB7-E828-4CB7-DCAA-3555CD80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A44C7-EC33-384B-4846-B6551D9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8C19B9-91EA-493F-06D1-FD4F2B11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FC9FA3-C288-F3D0-9428-3E41F686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F3EB82-212C-571F-B549-49B09F8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9998-0C7D-2F79-3A71-B78B698A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F787F-6EE6-8ADB-FA7C-AA7003DA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3ED8BA-E8A4-0CC1-762E-4B2D9D80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7E91C-12F3-AA8F-B075-2EED9CF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C4516B-CF78-555F-D601-4F1BBEDB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BE9E33-0424-7FC4-ADE8-D156027E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3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4373-BA86-8283-0832-D433CB53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D3202-F2FC-428F-5FAE-FCA7FDAF9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35264D-35E6-02CF-01C7-5F1F9AE8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2F066-E63C-112B-4A47-3A9C9907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D73A8-0FCC-475B-5559-5DE5FF0F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71B9CE-AAAA-3546-99D6-4EF8BFEA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E49B1A-18CB-CC24-C6F0-D4C66C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52EBE3-E792-F3E8-79FB-A5F28CFD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A55A6-E9D2-236B-3808-37DB702DC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A49CDF-AD71-8A9C-8221-0DFF40876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4EA54-5CCA-CF03-2A9A-91995584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ria Sans Libre" panose="020006030000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6D4C19-4D7E-1171-97D9-DB5407FB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8E2021-16C0-B0E2-0856-BC34C8D4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3396D-11B4-3EE5-D04B-6B9300C99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D3928-0CC6-0A47-C529-F3316CE2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04E85B-8C45-AD27-6274-6F34B518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808427"/>
            <a:ext cx="9939130" cy="1655762"/>
          </a:xfrm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it-IT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ing's Ransom" pitchFamily="2" charset="0"/>
              </a:rPr>
              <a:t>Preghiera Toc Toc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Segoe Script" panose="020B0804020000000003" pitchFamily="34" charset="0"/>
              </a:rPr>
              <a:t>Io sono con voi tutti i giorni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9D79279D-C8C2-EEBC-8AC0-4D932FBA3D3E}"/>
              </a:ext>
            </a:extLst>
          </p:cNvPr>
          <p:cNvSpPr txBox="1">
            <a:spLocks/>
          </p:cNvSpPr>
          <p:nvPr/>
        </p:nvSpPr>
        <p:spPr>
          <a:xfrm>
            <a:off x="621230" y="4366047"/>
            <a:ext cx="10949537" cy="609557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3600" dirty="0">
                <a:ln w="28575">
                  <a:solidFill>
                    <a:schemeClr val="bg1"/>
                  </a:solidFill>
                </a:ln>
                <a:solidFill>
                  <a:srgbClr val="1A387C"/>
                </a:solidFill>
                <a:latin typeface="King's Ransom" pitchFamily="2" charset="0"/>
              </a:rPr>
              <a:t>Prima settimana - Invito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81C6F5-68BF-068F-7105-41206218C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Ascoltare?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10199"/>
            <a:ext cx="5094945" cy="276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 amiche bussano alla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Apriti alla gioia di chi ascolta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 rallegrerai? Prendi il cuore e vai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suo invito ti darà la forza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69C98A-EBC9-E375-A95E-32B4C3253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8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Invito alla preghiera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tu stai alla nostra porta e bussi.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Aiutaci a riconoscere la tua presenza.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tu parli a noi.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Oggi vogliamo ascoltare la tua Parola.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B380E19-3225-FC67-2FCA-F6DC4D321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7" y="1792478"/>
            <a:ext cx="4328968" cy="426912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7BFE112-74FE-86D7-C518-2DC28D128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5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dell’invito, di colore blu.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8309D2-CBB3-95AC-E20F-F096AE12C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7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98965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(Lc 1,8-20)	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Avvenne che, mentre Zaccaria svolgeva le sue funzioni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sacerdotali davanti al Signore durante il turno della sua classe, gli toccò in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sorte, secondo l’usanza del servizio sacerdotale, di entrare nel tempio del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Signore per fare l’offerta dell’incenso. Fuori, tutta l’assemblea del popolo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stava pregando nell’ora dell’incenso. Apparve a lui un angelo del Signore,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ritto alla destra dell’altare dell’incenso.</a:t>
            </a:r>
            <a:endParaRPr lang="it-IT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8A1A511-BEDA-1CE8-6D17-25F1E6A1B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lo vide, Zaccaria si turbò e fu preso da timore. Ma l’angelo gli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disse: «Non temere, Zaccaria, la tua preghiera è stata esaudita e tua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moglie Elisabetta ti darà un figlio, e tu lo chiamerai Giovanni. Avrai gioia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 esultanza, e molti si rallegreranno della sua nascita, perché egli sarà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 davanti al Signore; non berrà vino né bevande inebrianti, sarà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colmato di Spirito Santo fin dal seno di sua madre e ricondurrà molti figli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d’Israele al Signore loro Dio. Egli camminerà innanzi a lui con lo spirito 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potenza di Elia, per ricondurre i cuori dei padri verso i figli e i ribelli alla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saggezza dei giusti e preparare al Signore un popolo ben disposto».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3D547D6-33E9-16B0-3967-53E460E4F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Zaccaria disse all’angelo: «Come potrò mai conoscere questo? Io sono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vecchio e mia moglie è avanti negli anni». L’angelo gli rispose: «Io sono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Gabriele, che sto dinanzi a Dio e sono stato mandato a parlarti e a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portarti questo lieto annuncio. Ed ecco, tu sarai muto e non potrai parlare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fino al giorno in cui queste cose avverranno, perché non hai creduto alle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 parole, che si compiranno a loro tempo».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CD3A63B-0EBA-0827-2596-6A7703B04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9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434572" y="382329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2522726" y="2144882"/>
            <a:ext cx="7527548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Signore,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siamo circondati da molte parole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spesso non siamo capaci di ascoltare.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tua voce si confonde con mille altre.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Donaci orecchie attente,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 di ascoltare chi ci sta accanto;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donaci orecchie capaci di riconoscere la tua voce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ascoltare la tua Parola.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37A246-10D5-28C4-0A58-5E6C91DC4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1A387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RALLEGRARSI?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25455F0-7B12-E56C-FA7C-3C78A7B66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10" y="2715842"/>
            <a:ext cx="3702178" cy="36509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59894C-BBBA-25B3-DD30-B14E0026A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64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Rallegrarsi?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10199"/>
            <a:ext cx="5094945" cy="276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 amiche bussano alla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Apriti alla gioia di chi ascolta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 rallegrerai? Prendi il cuore e vai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suo invito ti darà la forza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EF23020-68C3-628D-9176-D9B9696E4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2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Invito alla preghiera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tu stai alla nostra porta e bussi.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Aiutaci a riconoscere la tua presenza.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tu parli a noi.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Oggi vogliamo ascoltare la tua Parola.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61C9135-85CD-E135-B4CB-E5765A316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62" y="2101540"/>
            <a:ext cx="3702178" cy="365099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D1234E4-BFF5-7842-32BA-6DA6C4FF7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1A387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PARTIRE?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E91D9BA-C52D-00AE-254E-17778ABFD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24" y="2777098"/>
            <a:ext cx="3816350" cy="376358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8890B3F-15DB-8802-01A3-235C1FC88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dell’invito, di colore blu.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308CB25-AC6F-4665-1CA9-6BB820805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1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(Lc 1,26-38)	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L’angelo Gabriele fu mandato da Dio in una città della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Galilea, chiamata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Nàzaret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una vergine, promessa sposa di un uomo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 casa di Davide, di nome Giuseppe. La vergine si chiamava Maria.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Entrando da lei, disse: «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Rallégrati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piena di grazia: il Signore è con te».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queste parole ella fu molto turbata e si domandava che senso avesse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saluto come questo. L’angelo le disse: «Non temere, Maria, perché hai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trovato grazia presso Dio.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8B65F00-8318-BD09-93D5-93DD2B23D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 ecco, concepirai un figlio, lo darai alla luce e lo chiamerai Gesù. Sarà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 e verrà chiamato Figlio dell’Altissimo; il Signore Dio gli darà il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trono di Davide suo padre e regnerà per sempre sulla casa di Giacobbe 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suo regno non avrà fine».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Allora Maria disse all’angelo: «Come avverrà questo, poiché non conosco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uomo?». Le rispose l’angelo: «Lo Spirito Santo scenderà su di te e la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potenza dell’Altissimo ti coprirà con la sua ombra.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Perciò colui che nascerà sarà santo e sarà chiamato Figlio di Dio.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0A925EF-4857-64A7-487E-7F23ED1C1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04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 ecco, Elisabetta, tua parente, nella sua vecchiaia ha concepito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anch’essa un figlio e questo è il sesto mese per lei, che era detta sterile: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nulla è impossibile a Dio». Allora Maria disse: «Ecco la serva del Signore: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avvenga per me secondo la tua parola». E l’angelo si allontanò da lei.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63668A0-5A6B-D8FC-B5B3-02D63C347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191491" y="2975039"/>
            <a:ext cx="10033817" cy="1472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Chiediamo a Maria di aiutarci a sentire la presenza del Signore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accanto a noi. </a:t>
            </a: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 Maria…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E46855-26C8-1EDB-BEF8-C6303D756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7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1A387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USCIRE!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708C283-292D-1C05-E1F6-0864DAA6B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10" y="2654052"/>
            <a:ext cx="3388945" cy="40715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EFC8329-1083-0797-4A34-17CAC4D4D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4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Uscire!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10199"/>
            <a:ext cx="5094945" cy="276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 amiche bussano alla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Apriti alla gioia di chi ascolta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 rallegrerai? Prendi il cuore e vai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suo invito ti darà la forza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88ECFFE-2EF1-6575-65C3-699DB374F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98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Invito alla preghiera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tu stai alla nostra porta e bussi.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Aiutaci a riconoscere la tua presenza.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tu parli a noi.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Oggi vogliamo ascoltare la tua Parola.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748A518-8C9B-39FE-559A-7D8CF2E07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95" y="1961458"/>
            <a:ext cx="3388945" cy="40715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0C09488-C139-6A2E-2152-995367D6C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1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dell’invito, di colore blu.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FA0F0FE-B9D1-62B0-C298-F5AF2CB66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20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la vita di san Filippo Neri.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sua vita ci renda simili a te, Signore.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 molto facile durante il giorno vedere Filippo per le vie della città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mentre insegnava un po’ di catechismo ai bambini che incontrava, 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mentre portava acqua e cibo a qualche malato abbandonato da tutti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lungo il ciglio della strada, o ancora mentre aiutava qualche pellegrino 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giunto a Roma dopo un lungo e faticoso viaggio a piedi.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Filippo «si accostava ora all’uno ora all’altro, e subito tutti diventavano 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F2183EC-48DA-FA88-17EB-3F4A7F8E7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Partire?.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10199"/>
            <a:ext cx="5094945" cy="276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 amiche bussano alla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Apriti alla gioia di chi ascolta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 rallegrerai? Prendi il cuore e vai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suo invito ti darà la forza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EDAD1C6-715A-FD2E-441C-A989E2F82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16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24458" y="2355753"/>
            <a:ext cx="10790181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suoi amici», e spesso incoraggiava i giovani che vedeva pigri senza far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nulla dicendo: «Be' fratelli, quando volemmo cominciare a far del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bene?». 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nelle chiese si organizzavano le giornate di adorazione a Gesù  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Eucaristia (“le Quarantore”) e non era il suo turno di preghiera, invitava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fuori nelle piazze con enorme entusiasmo la gente a entrare, ripetendo a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tutti: «Chi cerca altro che Cristo non sa quello che cerca, chi vuole altro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Cristo non sa quel che vuole!».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[...] Filippo fu ordinato sacerdote il 23 maggio 1551: aveva allora 36 anni.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AF41BB6-622F-7303-E818-3E564F012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38573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quel momento, per così dire, la sua missione fu quella di portare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l’amore di Dio a tutte le persone che incontrava, in modo speciale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attraverso l’eucaristia, che celebrava sempre con immensa devozione, e il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sacramento della Confessione: non solo in chiesa, ma anche nella sua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stanza, ininterrottamente, giungevano persone di ogni classe sociale,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ricchi, poveri, colti o analfabeti, cardinali, principi o gente del popolo.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[Filippo era comprensivo e paterno, attendendo ai bisogni di tutti, capace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ascoltare, esortare, rimproverare se occorreva, ma sempre con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dolcezza.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8143EB-0FA1-E08C-ED37-6C412C09B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8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38573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Più che insistere sui castighi o sulla gravità del peccato, preferiva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mostrare quanto Dio fosse paziente, buono e meritasse di essere amato,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invitando ad avere fiducia in lui. Quando vedeva qualcuno triste, spesso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 sorriso diceva: «Scrupoli e malinconia, fuori di casa mia!» e magari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una battuta o un gesto scherzoso sapeva far sorridere chi era nel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pianto. Voleva cristiani felici, gioiosi, entusiasti e non si stancava mai di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ricordare quanto fosse importante l’umiltà e la fiducia in Dio nostro Padre.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amava l’ipocrisia e la vanità: a un ragazzo aristocratico che amava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DABCDAC-B1CE-D8F1-4640-6189AAC1B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53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38573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esibire i suoi bei capelli, impose per penitenza di andare dal barbiere per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farsi tagliare il ciuffo! «State allegri ma non fate peccati», ripeteva spesso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 ragazzi un po’ indisciplinati.]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3C43C36-F447-F925-66C9-2BB49528D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8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79090" y="2810147"/>
            <a:ext cx="10033817" cy="206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Chiediamo a san Filippo Neri un cuore grande e aperto come il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suo, capace di accogliere tutti. </a:t>
            </a:r>
          </a:p>
          <a:p>
            <a:pPr algn="r"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Gloria…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Filippo Neri, </a:t>
            </a: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prega per noi.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F99BE63-B5B5-5036-EF52-3A53680FB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0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1A387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INVITARE!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58B1959-0991-6795-34AE-14132CEA2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26" y="2517855"/>
            <a:ext cx="4249746" cy="424974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5486CEB-5D03-DEC3-1B5F-62E4892E0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4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Invitare!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410199"/>
            <a:ext cx="5094945" cy="276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 amiche bussano alla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Apriti alla gioia di chi ascolta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 rallegrerai? Prendi il cuore e vai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suo invito ti darà la forza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18D7B58-63D7-0F08-DA6E-6017D21F3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02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Invito alla preghiera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tu stai alla nostra porta e bussi.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Aiutaci a riconoscere la tua presenza.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tu parli a noi.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Oggi vogliamo ascoltare la tua Parola.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51A617F-0971-DB86-E488-EFA27C70F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62" y="1948708"/>
            <a:ext cx="4249746" cy="424974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87E504D-0CB7-BC13-C14E-0F75EB282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21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dell’invito, di colore blu.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6DD9D3E-BAF6-566C-7400-5909A078D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39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Giovanni. (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Gv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1,35-42)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Giovanni stava ancora là con due dei suoi discepoli e,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fissando lo sguardo sul Signore Gesù che passava, disse: «Ecco l’agnello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Dio!». E i suoi due discepoli, sentendolo parlare così, seguirono Gesù.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Gesù allora si voltò e, osservando che essi lo seguivano, disse loro: «Che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cosa cercate?». Gli risposero: «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Rabbì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che, tradotto, significa Maestro –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dove dimori?». Disse loro: «Venite e vedrete». Andarono dunque e videro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dove egli dimorava e quel giorno rimasero con lui;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8600583-1E9A-EF05-4DA0-5762F0105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2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Invito alla preghiera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tu stai alla nostra porta e bussi.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Aiutaci a riconoscere la tua presenza.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tu parli a noi.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Oggi vogliamo ascoltare la tua Parola.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4E4760B-0D26-24ED-DE29-DDE4AA67C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99" y="1961458"/>
            <a:ext cx="3816350" cy="376358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2CB8E23-C0E6-0282-19E8-340D0E876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3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24458" y="2355753"/>
            <a:ext cx="10790181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erano circa le quattro del pomeriggio.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 dei due che avevano udito le parole di Giovanni e lo avevano seguito,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 Andrea, fratello di Simon Pietro. Egli incontrò per primo suo fratello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Simone e gli disse: «Abbiamo trovato il Messia» – che si traduce Cristo – 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condusse da Gesù. Fissando lo sguardo su di lui, Gesù disse: «Tu sei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Simone, il figlio di Giovanni; sarai chiamato Cefa» – che significa Pietro.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D6AD24-77EA-8F38-7234-55C6E8EBF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0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79090" y="2810147"/>
            <a:ext cx="10033817" cy="247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un attimo di silenzio proviamo a ripensare a chi ci ha invitato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conoscere Gesù.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Ringraziamo il Padre per questa catena ininterrotta di inviti e diciamo insieme: </a:t>
            </a:r>
          </a:p>
          <a:p>
            <a:pPr algn="r"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nostro…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7C8EE95-66E2-4C5E-4D1B-68B65AEE4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dell’invito, di colore blu.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4D268D9-0636-2E6A-5B7F-C311982AA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1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98965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</a:t>
            </a:r>
            <a:r>
              <a:rPr lang="it-IT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 9,18-24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		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quei giorni. Il Signore disse ad Abram: «Vattene dalla tua terra,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dalla tua parentela e dalla casa di tuo padre, verso la terra che io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 indicherò. Farò di te una grande nazione e ti benedirò, renderò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 il tuo nome e possa tu essere una benedizione.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Benedirò coloro che ti benediranno e coloro che ti malediranno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Maledirò, </a:t>
            </a:r>
            <a:r>
              <a:rPr lang="it-IT" sz="22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 te si diranno benedette tutte le famiglie della terra».</a:t>
            </a:r>
          </a:p>
          <a:p>
            <a:pPr algn="l"/>
            <a:endParaRPr lang="it-IT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67BDCC4-0487-B5C4-A2A3-23BD2E186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4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50680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Allora Abram partì, come gli aveva ordinato il Signore, e con lui partì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Abram aveva settantacinque anni quando lasciò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Carran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Abram prese la moglie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Sarài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figlio di suo fratello, e tutti i beni che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avevano acquistati in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Carran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tutte le persone che lì si erano procurate 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incamminarono verso la terra di Canaan.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0EBFCA-AFF0-0B48-AF52-29CA924AA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438737" y="384903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1A387C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581872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All’inizio di questo Oratorio estivo chiediamo al Signore di saper partire al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meglio, fidandoci di chi ci accompagna. Diciamo insieme: </a:t>
            </a:r>
          </a:p>
          <a:p>
            <a:pPr algn="r">
              <a:lnSpc>
                <a:spcPct val="100000"/>
              </a:lnSpc>
            </a:pPr>
            <a:r>
              <a:rPr lang="it-IT" sz="22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Aiutaci a partire, Signore.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 incontrare nuovi amici e compagni di viaggio.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 crescere facendo nuove esperienze.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 trovarti nelle giornate di oratorio.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269C6F5-57E3-4366-6039-CAFA9E539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1A387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ASCOLTARE?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973746-26DD-D80B-25EA-2D3AA0BF2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5" y="2462199"/>
            <a:ext cx="4328968" cy="426912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D3A96A-E9B1-32A6-CA92-53ABCF96B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2461</Words>
  <Application>Microsoft Macintosh PowerPoint</Application>
  <PresentationFormat>Widescreen</PresentationFormat>
  <Paragraphs>268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50" baseType="lpstr">
      <vt:lpstr>Aptos</vt:lpstr>
      <vt:lpstr>Aptos Display</vt:lpstr>
      <vt:lpstr>Arial</vt:lpstr>
      <vt:lpstr>Averia Sans Libre</vt:lpstr>
      <vt:lpstr>King's Ransom</vt:lpstr>
      <vt:lpstr>Segoe Script</vt:lpstr>
      <vt:lpstr>Verdana</vt:lpstr>
      <vt:lpstr>Tema di Office</vt:lpstr>
      <vt:lpstr>Personalizza struttura</vt:lpstr>
      <vt:lpstr>Preghiera Toc Toc </vt:lpstr>
      <vt:lpstr>PARTIRE?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ASCOLTARE?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RALLEGRARSI?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USCIRE!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INVITARE!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Quaglino</dc:creator>
  <cp:lastModifiedBy>Alice Bianchi</cp:lastModifiedBy>
  <cp:revision>11</cp:revision>
  <dcterms:created xsi:type="dcterms:W3CDTF">2024-04-22T08:01:33Z</dcterms:created>
  <dcterms:modified xsi:type="dcterms:W3CDTF">2025-04-04T08:52:59Z</dcterms:modified>
</cp:coreProperties>
</file>