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72" r:id="rId3"/>
    <p:sldId id="273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317" r:id="rId12"/>
    <p:sldId id="318" r:id="rId13"/>
    <p:sldId id="319" r:id="rId14"/>
    <p:sldId id="285" r:id="rId15"/>
    <p:sldId id="287" r:id="rId16"/>
    <p:sldId id="289" r:id="rId17"/>
    <p:sldId id="320" r:id="rId18"/>
    <p:sldId id="321" r:id="rId19"/>
    <p:sldId id="322" r:id="rId20"/>
    <p:sldId id="293" r:id="rId21"/>
    <p:sldId id="294" r:id="rId22"/>
    <p:sldId id="295" r:id="rId23"/>
    <p:sldId id="296" r:id="rId24"/>
    <p:sldId id="297" r:id="rId25"/>
    <p:sldId id="323" r:id="rId26"/>
    <p:sldId id="324" r:id="rId27"/>
    <p:sldId id="325" r:id="rId28"/>
    <p:sldId id="301" r:id="rId29"/>
    <p:sldId id="302" r:id="rId30"/>
    <p:sldId id="303" r:id="rId31"/>
    <p:sldId id="304" r:id="rId32"/>
    <p:sldId id="307" r:id="rId33"/>
    <p:sldId id="326" r:id="rId34"/>
    <p:sldId id="327" r:id="rId35"/>
    <p:sldId id="328" r:id="rId36"/>
    <p:sldId id="311" r:id="rId37"/>
    <p:sldId id="312" r:id="rId38"/>
    <p:sldId id="316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CF2"/>
    <a:srgbClr val="F1AE4D"/>
    <a:srgbClr val="1A387C"/>
    <a:srgbClr val="2A3369"/>
    <a:srgbClr val="FEE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9" autoAdjust="0"/>
    <p:restoredTop sz="94088" autoAdjust="0"/>
  </p:normalViewPr>
  <p:slideViewPr>
    <p:cSldViewPr snapToGrid="0">
      <p:cViewPr varScale="1">
        <p:scale>
          <a:sx n="88" d="100"/>
          <a:sy n="88" d="100"/>
        </p:scale>
        <p:origin x="192" y="7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EC27B-729B-7144-BF00-0E72BC61FEF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5BCFB-4879-B645-8733-EA2BE99F8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20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BCFB-4879-B645-8733-EA2BE99F8D97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53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DE55D-471A-D32E-75D5-9EAF6ED6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8616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EBED7-F337-1CD3-A6A7-DFC2BCBB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AF04A-AA8A-25F2-A183-9938A5AD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C5B7E-6436-8BB2-EC6F-A58A8AE4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775E0-9D93-6E63-BAB8-7087129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55F99-3062-40E4-0BAA-9A1856C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517647-DCBB-A17C-F443-644D8B8C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A88264-6175-8B33-B9E8-64E6508B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716E2-814D-C261-73CD-BF02FAF0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D391A-C60E-4C26-1608-901E117F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959661-86A1-D397-1E17-1F2893C8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13445A-DCAA-8D5C-743F-C9A3784E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B8660-9C09-B530-FDDD-23A9D04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FF749-F86E-091A-A6B4-70C5BF32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1BBCB-4155-2540-4642-B53CF12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2E348-E11A-BE59-4F04-46105899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CB737-4A49-75D0-531C-CFDD5718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41921-B26C-6C8C-107A-8EC653F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7FF77-E480-7388-9DB8-B54B5AD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E390-49E4-9BFE-8F1B-4761FA6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1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F04DF-39A7-2E91-7608-E3E68A0F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2DE04D-F74F-BDD5-9581-F37C23E0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775B9-4516-2466-F9E3-E04C658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04B90C-E4F7-AFD6-E051-A688495D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490D9-0458-91A5-D9AB-C12D63D3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6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66FAE-841B-6E96-0939-E52D40ED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B0C6D7-510F-C441-109E-05F4A2B6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51417-3C66-7D6F-1EA4-432BA96B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F9361-425E-01CB-1045-36B67051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A74C6-43F8-FE6E-EDB6-650D9952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7D447-7F2D-04D0-E5AA-70490F7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8604E-6971-AF1A-D14E-322B7FD3E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DFAA87-54B1-361C-E65D-AF8FAE53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B1CB2A-5615-79F7-1E32-91CAFEB8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885571-F934-576E-6D2F-7121288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29659-4E26-E6C0-FB5A-4876442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6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40CB4-73A3-AB9D-D828-8AADEFD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E2114-06E5-89B7-6A6F-03366C49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E26E6A-9324-3866-D0D7-423FD0A8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4D0A4-2ED0-469F-870A-99692EC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EFF5DA-AEB9-DE6D-E9C6-BC0A29921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71C34E-AA24-A139-07D0-87E4EFD0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0E5D1F-D91F-8349-4F00-56E1D316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9A6446-179C-7D7C-D840-7D27CDC6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64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423FA-ACD7-4EB6-E7EB-D92DCA10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8B8869-F1BE-D9E3-3B88-77B14E03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A02CCE-859E-0842-992A-A9A00B60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D9631-E308-6D4E-500E-68D360F1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5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1DEA73-CF0D-DFA3-350C-3D2B489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F802A3-F124-FE5B-FBF0-6A1F3FFE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02C58-6C3E-1679-B6D4-2FDA16C8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5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4B78B-11D4-6F5E-3F1F-65AD063E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3A1D4-D4A0-A3B4-80EA-9E688640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D89B9A-E648-6CEF-53E3-F0134200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83A254-DD16-DC3E-BB78-E33556DA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A0746A-083A-8191-FD4C-79107C6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39B5DB-2FA8-9AFC-5EEE-21C7961E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6BC8C-6A28-5577-E7E6-1852D6A3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4" y="365125"/>
            <a:ext cx="7427494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203D1-3BC3-D72E-8C08-25EE8F97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5683"/>
            <a:ext cx="10647947" cy="401127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A9607-7B55-908E-35B0-C030C04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B7BB2-2644-075E-FD71-1778448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A5F7C-95AF-A41F-FE0E-120C96C8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7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6E249-6610-8BD4-6727-567AC35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176088-4F9E-3760-AA7F-A2EAE01A8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D0CA51-FFF4-2433-5368-A1407789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3DC968-9086-76F4-2576-F777AD2A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6DBD10-5D08-73F0-5244-F5754C5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5CBE27-4902-CE18-7233-09DE041C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5D8A3-2D68-E8C8-8C0E-59763379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7AF9C3-B5C2-C5C8-EE7B-1FAFC631A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B646A-7C27-468A-B27B-8ABE226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885AE-8E9C-E914-5437-D046E3D1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E1D28-B359-DAA0-7DE7-018D52E8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A6F5B1-575D-1C51-37F8-BF13A36F2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CD762F-E3B8-60E6-04C5-A656AA784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6ECC2-1DDE-78C1-4480-AEB6522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85183B-84DF-AEFC-7BFC-755837E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8FCE3-E3BA-2869-CB22-E522511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1F87B-8AF6-4816-653C-F3D03817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0A811-309F-D425-8485-036CDF6D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66B85-BC86-8335-F3B6-BACBE9A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026BB-EFAC-35AF-AF2A-950D3C5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BD530-E42B-0F39-321D-48FA28DA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B711-B7C5-7B12-E4A4-FC3062C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F0294-6CA8-6966-33AA-5B7A1622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36CB71-E200-98AF-9923-3E3821DA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B6F8D1-7E26-8654-A66A-31BF5E4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231C8-0ECD-1C70-9791-E5B288E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22DC2-B854-31A9-28EA-690F8E9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32873-0182-F0C5-A7CD-739B5D0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5A0F7-2B2D-AF0C-5887-C7BA4D13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2A2A69-53A0-BCE7-040F-874B3249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6C3971-9558-C7AA-666B-85C97DE21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6F199-1A8D-5411-49F4-66E998F24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306C09-5B15-3A36-81C8-DB69116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E2EBA2-D2A7-EE3E-8D87-536C70B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901864-E6B1-E54D-A83E-1487CEFE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09166-2B9B-1347-5AC9-6CA65AA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1D6672-9EE0-230B-C048-2BEE4769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3E7DB7-E828-4CB7-DCAA-3555CD80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A44C7-EC33-384B-4846-B6551D9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8C19B9-91EA-493F-06D1-FD4F2B11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FC9FA3-C288-F3D0-9428-3E41F686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F3EB82-212C-571F-B549-49B09F8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9998-0C7D-2F79-3A71-B78B698A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F787F-6EE6-8ADB-FA7C-AA7003DA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3ED8BA-E8A4-0CC1-762E-4B2D9D80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7E91C-12F3-AA8F-B075-2EED9CF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C4516B-CF78-555F-D601-4F1BBEDB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BE9E33-0424-7FC4-ADE8-D156027E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3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4373-BA86-8283-0832-D433CB53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D3202-F2FC-428F-5FAE-FCA7FDAF9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35264D-35E6-02CF-01C7-5F1F9AE8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2F066-E63C-112B-4A47-3A9C9907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D73A8-0FCC-475B-5559-5DE5FF0F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71B9CE-AAAA-3546-99D6-4EF8BFEA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E49B1A-18CB-CC24-C6F0-D4C66C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52EBE3-E792-F3E8-79FB-A5F28CFD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A55A6-E9D2-236B-3808-37DB702DC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A49CDF-AD71-8A9C-8221-0DFF40876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4EA54-5CCA-CF03-2A9A-91995584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ria Sans Libre" panose="020006030000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6D4C19-4D7E-1171-97D9-DB5407FB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8E2021-16C0-B0E2-0856-BC34C8D4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3396D-11B4-3EE5-D04B-6B9300C99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D3928-0CC6-0A47-C529-F3316CE2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04E85B-8C45-AD27-6274-6F34B518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808427"/>
            <a:ext cx="9939130" cy="1655762"/>
          </a:xfrm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it-IT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ing's Ransom" pitchFamily="2" charset="0"/>
              </a:rPr>
              <a:t>Preghiera Toc Toc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Segoe Script" panose="020B0804020000000003" pitchFamily="34" charset="0"/>
              </a:rPr>
              <a:t>Io sono con voi tutti i giorni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8E414BF-22E8-3ABB-D604-893B34FBF547}"/>
              </a:ext>
            </a:extLst>
          </p:cNvPr>
          <p:cNvSpPr txBox="1">
            <a:spLocks/>
          </p:cNvSpPr>
          <p:nvPr/>
        </p:nvSpPr>
        <p:spPr>
          <a:xfrm>
            <a:off x="621230" y="4366047"/>
            <a:ext cx="10949537" cy="609557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3600" dirty="0">
                <a:ln w="28575">
                  <a:solidFill>
                    <a:schemeClr val="bg1"/>
                  </a:solidFill>
                </a:ln>
                <a:solidFill>
                  <a:srgbClr val="88CCF2"/>
                </a:solidFill>
                <a:latin typeface="King's Ransom" pitchFamily="2" charset="0"/>
              </a:rPr>
              <a:t>Quarta settimana - Incontro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4B9663-9E69-0AB9-6B91-91EE127FA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Fermarsi?.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35074" y="3425237"/>
            <a:ext cx="5311887" cy="237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un pellegrino puoi contare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amico che ti può ospitare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lo accoglierai valorizzerai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bene che in ciascuno puoi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incontrare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789B368-325F-03D2-920D-685AC703C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2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apri i nostri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cuori.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poterti accogliere.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riempici del tuo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amore.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poterci aprire ai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fratelli.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5852104-076C-9071-7B11-132B7FBF9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54" y="1808401"/>
            <a:ext cx="4019305" cy="40193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1F8B3FC-A561-0570-4B78-00C5888F4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6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dell’incontro, di colore viola.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955D994-3AF9-04F1-7DF4-B48ACB338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6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74208" y="2086816"/>
            <a:ext cx="10647947" cy="440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(Lc 10,38-42)			</a:t>
            </a:r>
          </a:p>
          <a:p>
            <a:pPr algn="r">
              <a:lnSpc>
                <a:spcPct val="150000"/>
              </a:lnSpc>
            </a:pPr>
            <a:r>
              <a:rPr lang="it-IT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Mentre erano in cammino, il Signore Gesù entrò in un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villaggio e una donna, di nome Marta, lo ospitò. Ella aveva una sorella, di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 Maria, la quale, seduta ai piedi del Signore, ascoltava la sua parola.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Marta invece era distolta per i molti servizi. Allora si fece avanti e disse: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«Signore, non t’importa nulla che mia sorella mi abbia lasciata sola a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servire? Dille dunque che mi aiuti». Ma il Signore le rispose: «Marta,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Marta, tu ti affanni e ti agiti per molte cose, ma di una cosa sola c’è </a:t>
            </a:r>
          </a:p>
          <a:p>
            <a:pPr algn="just">
              <a:lnSpc>
                <a:spcPct val="100000"/>
              </a:lnSpc>
            </a:pPr>
            <a:r>
              <a:rPr lang="it-IT" sz="21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bisogno. Maria ha scelto la parte migliore, che non le sarà tolta».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7C691A-E9C9-B829-9713-8D402501E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434572" y="382329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3571523" y="2199862"/>
            <a:ext cx="5048952" cy="3308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Signore,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aiutaci a essere come Marta: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 agli altri e accoglienti,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pronti a metterci a servizio.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Aiutaci a essere come Maria: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 di fermarci con te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ascoltare la tua voce.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572D314-CE00-5786-99D4-3310BC861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88CCF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VALORIZZARE?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44EABC5-4115-7F66-1147-F0A2EF549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91" y="2187175"/>
            <a:ext cx="4453294" cy="445329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4923F38-9E71-3B8A-5CC4-BF6538348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6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Valorizzare?.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35074" y="3425237"/>
            <a:ext cx="5311887" cy="237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un pellegrino puoi contare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amico che ti può ospitare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lo accoglierai valorizzerai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bene che in ciascuno puoi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incontrare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820538A-3DFA-FC1A-C78D-BD41E71BB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0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apri i nostri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cuori.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poterti accogliere.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riempici del tuo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amore.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poterci aprire ai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fratelli.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4405FC9-CCB0-F58A-7A02-10FD9E47A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33829"/>
            <a:ext cx="5063393" cy="506339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25F03EA-9130-B279-CF6C-A53E64F0B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71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dell’incontro, di colore viola.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841164-559E-E43A-5A2F-80E534981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6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(Lc 7,37-44.47-50)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Una donna, una peccatrice di quella città, saputo che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[Gesù] si trovava nella casa del fariseo, portò un vaso di profumo; stando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dietro, presso i piedi di lui, piangendo, cominciò a bagnarli di lacrime, poi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 asciugava con i suoi capelli, li baciava e li cospargeva di profumo.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Vedendo questo, il fariseo che l’aveva invitato disse tra sé: «Se costui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fosse un profeta, saprebbe chi è, e di quale genere è la donna che lo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tocca: è una peccatrice!».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5CAA605-98EE-70C8-406F-037B5BB05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95AD7B-3059-8804-12DF-3C0259DF3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85" y="1794148"/>
            <a:ext cx="4931428" cy="493142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4141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88CCF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OSPITARE?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22172CB-C6F7-8036-1F20-A44139326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375314"/>
            <a:ext cx="10647947" cy="4117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Gesù allora gli disse: «Simone, ho da dirti qualcosa». Ed egli rispose: «Di’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pure, maestro». «Un creditore aveva due debitori: uno gli doveva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cinquecento denari, l’altro cinquanta. Non avendo essi di che restituire,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condonò il debito a tutti e due. Chi di loro dunque lo amerà di più?».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Simone rispose: «Suppongo sia colui al quale ha condonato di più». Gli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disse Gesù: «Hai giudicato bene». E, volgendosi verso la donna, disse 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Simone: «Vedi questa donna? Sono entrato in casa tua e tu non mi hai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 l’acqua per i piedi; lei invece mi ha bagnato i piedi con le lacrime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li ha asciugati con i suoi capelli. […] Per questo io ti dico: sono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6FC6E3B-F975-C536-617E-050916C7F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0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perdonati i suoi molti peccati, perché ha molto amato. Invece colui al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quale si perdona poco, ama poco». Poi disse a lei: «I tuoi peccati sono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perdonati». Allora i commensali cominciarono a dire tra sé: «Chi è costui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perdona anche i peccati?». Ma egli disse alla donna: «La tua fede ti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salvata; va’ in pace!».</a:t>
            </a:r>
          </a:p>
          <a:p>
            <a:pPr algn="just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3EB86BE-A05D-CF5D-8CB6-685819226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471960" y="2298965"/>
            <a:ext cx="9248078" cy="382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Signore valorizza le nostre azioni e ci aiuta a scegliere il bene.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Chiediamo il suo aiuto per fare il bene, diciamo insieme:</a:t>
            </a:r>
          </a:p>
          <a:p>
            <a:pPr algn="r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Signore, aiutaci a fare il bene.</a:t>
            </a:r>
          </a:p>
          <a:p>
            <a:pPr algn="r">
              <a:lnSpc>
                <a:spcPct val="100000"/>
              </a:lnSpc>
            </a:pPr>
            <a:endParaRPr lang="it-IT" b="1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Quando siamo nelle nostre case.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Quando siamo in mezzo ai nostri amici.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Quando vediamo un’ingiustizia.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2D7613-E1B4-4101-81F0-303E72C8A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7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88CCF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COSTRUIRE!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4CF777B-0110-45B0-0708-EEBEDC801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78" y="2859507"/>
            <a:ext cx="3733644" cy="37336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F7A6189-6DF3-FAD1-C7C1-C41017606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4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Costruire!.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35074" y="3425237"/>
            <a:ext cx="5311887" cy="237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un pellegrino puoi contare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amico che ti può ospitare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lo accoglierai valorizzerai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bene che in ciascuno puoi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incontrare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F76E965-2AE9-EC47-3E29-14A945239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95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apri i nostri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cuori.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poterti accogliere.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riempici del tuo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amore.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poterci aprire ai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fratelli.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D0AF8E-840A-8596-B1AE-033D6AD72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99" y="1808401"/>
            <a:ext cx="4013601" cy="401360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D3B8BD0-86E1-7611-4E39-CC9BDEB04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7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dell’incontro, di colore viola.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0D0AADA-CB2C-09A1-5879-55939E7C1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4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99786" y="2232394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la vita di santa Francesca Saverio Cabrini.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sua vita ci renda simili a te, Signore.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Francesca giunse a New York, con sette compagne, alla fine di marzo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1889. Per la loro intraprendenza, generosità e carità, le suore italiane si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acquistarono subito non solo la stima dei loro connazionali, ma anche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quella dei nativi. Lavorarono soprattutto per l’integrazione delle nuove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generazioni, creando una fitta rete di scuole, di convitti, di orfanotrofi, di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di cura. In trentasette anni di attività Madre Cabrini realizzò circa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sessantasette istituti educativi o ospedalieri, attraversando decine di volte 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36B2588-38F0-3F65-4786-80BBD763B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1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24458" y="2355753"/>
            <a:ext cx="10790181" cy="413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l’Atlantico e percorrendo ripetutamente le due Americhe da un capo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all’altro.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Diceva che viaggiare le era diventato naturale come percorrere «la strada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dell’orto». E aggiungeva: «È troppo piccolo il mondo!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Vorrei abbracciarlo tutto!».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suore missionarie ripeteva sempre: «Gesù è per noi una beata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necessità».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un suo diario giovanile aveva scritto: «O cuore adorabile di Gesù, quale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destino hai in serbo per me? Desidero morire d’amore dopo una vita di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7B8F1D2-1E66-97D5-651E-874AE512E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10937" y="238573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totale dedizione. Dammi un cuore grande come l’universo… Se ne avessi 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mezzi costruirei una nave e la chiamerei Cristoforo, colui che porta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Cristo, e navigherei per tutto il mondo facendo conoscere Cristo a tutte le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nazioni».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Morì sapendo di essere stata esaudita.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A675820-3D71-7710-F93C-4010D8C21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Ospitare?.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35074" y="3425237"/>
            <a:ext cx="5311887" cy="237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un pellegrino puoi contare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amico che ti può ospitare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lo accoglierai valorizzerai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bene che in ciascuno puoi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incontrare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E144B8D-5D76-16DB-5789-E9DD27CF2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16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79090" y="2698634"/>
            <a:ext cx="10033817" cy="206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Chiediamo a santa Francesca Cabrini di aiutarci a essere 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costruttori di bene: </a:t>
            </a:r>
          </a:p>
          <a:p>
            <a:pPr algn="r"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Gloria…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Santa Francesca Cabrini, </a:t>
            </a: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prega per noi.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20742C-1134-0161-393A-8736075B2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0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88CCF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INCONTRARE!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9880BBA-39FE-E6B8-5C0C-5325F668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20" y="2792271"/>
            <a:ext cx="3800880" cy="38008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0EC3B19-2B7B-8AE2-8AC3-21703F511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4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222194"/>
            <a:ext cx="10380182" cy="1105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Incontrare!.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433777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35074" y="3425237"/>
            <a:ext cx="5311887" cy="237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un pellegrino puoi contare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amico che ti può ospitare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lo accoglierai valorizzerai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bene che in ciascuno puoi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incontrare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6C858C8-3F9F-55F1-F86E-0D4C169E0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03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apri i nostri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cuori.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poterti accogliere.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riempici del tuo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amore.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poterci aprire ai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fratelli.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2AEE4A1-0A95-4B6E-72B7-2D678D879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21" y="1839175"/>
            <a:ext cx="4359279" cy="435927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FFEEA5F-5538-2806-F4D6-CFC68BAE3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7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dell’incontro, di colore viola.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A7D46D1-A21A-9FBB-5DA7-7A6756A5E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60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(Lc 19,1-10)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Il Signore Gesù entrò nella città di Gerico e la stava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attraversando, quand’ecco un uomo, di nome Zaccheo, capo dei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pubblicani e ricco, cercava di vedere chi era Gesù, ma non gli riusciva 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causa della folla, perché era piccolo di statura. Allora corse avanti e, per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riuscire a vederlo, salì su un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sicomòro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perché doveva passare di là.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giunse sul luogo, Gesù alzò lo sguardo e gli disse: «Zaccheo,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scendi subito, perché oggi devo fermarmi a casa tua». Scese in fretta e lo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B82F282-FB96-7C22-6629-7C50DC4FE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20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24458" y="2355753"/>
            <a:ext cx="10790181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accolse pieno di gioia.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Vedendo ciò, tutti mormoravano: «È entrato in casa di un peccatore!». Ma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Zaccheo, alzatosi, disse al Signore: «Ecco, Signore, io do la metà di ciò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possiedo ai poveri e, se ho rubato a qualcuno, restituisco quattro volte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tanto». Gesù gli rispose: «Oggi per questa casa è venuta la salvezza,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perché anch’egli è figlio di Abramo. Il Figlio dell’uomo infatti è venuto 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cercare e a salvare ciò che era perduto».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55F75A4-7C76-3267-FE35-6862F20CB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0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79090" y="2810147"/>
            <a:ext cx="10033817" cy="247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Zaccheo, anche Maria ha incontrato Gesù e si è lasciata 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cambiare la vita. Chiediamo a lei di aiutarci a incontrare Gesù,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 a lasciarci cambiare la vita: </a:t>
            </a: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 Maria…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EA7662A-107D-3E7A-FC31-8BD5AAB9B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apri i nostri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cuori.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poterti accogliere.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riempici del tuo </a:t>
            </a:r>
          </a:p>
          <a:p>
            <a:pPr algn="l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amore.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Per poterci aprire ai </a:t>
            </a:r>
          </a:p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fratelli.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4754DE6-3EA8-B4C9-D478-099C971C0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46" y="1135387"/>
            <a:ext cx="4587225" cy="458722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D78E2F2-83C7-C5B8-0239-F253030EE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dell’incontro, di colore viola.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650B061-858C-873C-CE9F-3981B64C8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1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187455"/>
            <a:ext cx="10647947" cy="4294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libro della Genesi. (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18,1-8)		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quei giorni. Il Signore apparve ad Abramo alle Querce di Mamre,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mentre egli sedeva all’ingresso della tenda nell’ora più calda del giorno.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Egli alzò gli occhi e vide che tre uomini stavano in piedi presso di lui.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Appena li vide, corse loro incontro dall’ingresso della tenda e si prostrò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fino a terra, dicendo: «Mio signore, se ho trovato grazia ai tuoi occhi, non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passare oltre senza fermarti dal tuo servo. Si vada a prendere un po’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d’acqua, lavatevi i piedi e accomodatevi sotto l’albero. Andrò a prendere </a:t>
            </a:r>
          </a:p>
          <a:p>
            <a:pPr algn="l"/>
            <a:endParaRPr lang="it-IT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1E59ED8-B25F-C472-AC15-3BD2E57F4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4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308408"/>
            <a:ext cx="10647947" cy="4117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boccone di pane e ristoratevi; dopo potrete proseguire, perché è ben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questo che voi siete passati dal vostro servo».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Quelli dissero: «Fa’ pure come hai detto».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Allora Abramo andò in fretta nella tenda, da Sara, e disse: «Presto, tre </a:t>
            </a:r>
          </a:p>
          <a:p>
            <a:pPr algn="just">
              <a:lnSpc>
                <a:spcPct val="100000"/>
              </a:lnSpc>
            </a:pP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fior di farina, impastala e fanne focacce». All’armento corse lui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stesso, Abramo; prese un vitello tenero e buono e lo diede al servo, che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affrettò a prepararlo. Prese panna e latte fresco insieme con il vitello,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aveva preparato, e li porse loro. Così, mentre egli stava in piedi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presso di loro sotto l’albero, quelli mangiarono.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98E913A-26E7-417B-AFFC-B5CCAD2CB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438737" y="384903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88CCF2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55179" y="2593024"/>
            <a:ext cx="10647947" cy="2202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Anche noi siamo chiamati all’accoglienza verso tutti, riconoscendo che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siamo tutti fratelli, figli di un unico Padre. Rivolgiamoci a lui con le parole 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ci ha insegnato Gesù: </a:t>
            </a:r>
          </a:p>
          <a:p>
            <a:pPr algn="r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it-IT" sz="2200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nostro…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E5E19FF-9FB3-3032-DAF4-A9E4E57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88CCF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FERMARSI?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A2231F2-C464-EBAF-6AC8-27CC608B9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92" y="2643477"/>
            <a:ext cx="4019305" cy="40193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521380-CED8-D4AE-DEEE-6FDE71BB96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2170</Words>
  <Application>Microsoft Macintosh PowerPoint</Application>
  <PresentationFormat>Widescreen</PresentationFormat>
  <Paragraphs>257</Paragraphs>
  <Slides>37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47" baseType="lpstr">
      <vt:lpstr>Aptos</vt:lpstr>
      <vt:lpstr>Aptos Display</vt:lpstr>
      <vt:lpstr>Arial</vt:lpstr>
      <vt:lpstr>Averia Sans Libre</vt:lpstr>
      <vt:lpstr>Calibri</vt:lpstr>
      <vt:lpstr>King's Ransom</vt:lpstr>
      <vt:lpstr>Segoe Script</vt:lpstr>
      <vt:lpstr>Verdana</vt:lpstr>
      <vt:lpstr>Tema di Office</vt:lpstr>
      <vt:lpstr>Personalizza struttura</vt:lpstr>
      <vt:lpstr>Preghiera Toc Toc </vt:lpstr>
      <vt:lpstr>OSPITARE?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FERMARSI?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VALORIZZARE?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COSTRUIRE!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INCONTRARE!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Quaglino</dc:creator>
  <cp:lastModifiedBy>Alice Bianchi</cp:lastModifiedBy>
  <cp:revision>17</cp:revision>
  <dcterms:created xsi:type="dcterms:W3CDTF">2024-04-22T08:01:33Z</dcterms:created>
  <dcterms:modified xsi:type="dcterms:W3CDTF">2025-04-04T08:41:54Z</dcterms:modified>
</cp:coreProperties>
</file>