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317" r:id="rId12"/>
    <p:sldId id="318" r:id="rId13"/>
    <p:sldId id="319" r:id="rId14"/>
    <p:sldId id="285" r:id="rId15"/>
    <p:sldId id="286" r:id="rId16"/>
    <p:sldId id="287" r:id="rId17"/>
    <p:sldId id="289" r:id="rId18"/>
    <p:sldId id="320" r:id="rId19"/>
    <p:sldId id="321" r:id="rId20"/>
    <p:sldId id="322" r:id="rId21"/>
    <p:sldId id="293" r:id="rId22"/>
    <p:sldId id="296" r:id="rId23"/>
    <p:sldId id="297" r:id="rId24"/>
    <p:sldId id="323" r:id="rId25"/>
    <p:sldId id="324" r:id="rId26"/>
    <p:sldId id="325" r:id="rId27"/>
    <p:sldId id="301" r:id="rId28"/>
    <p:sldId id="302" r:id="rId29"/>
    <p:sldId id="303" r:id="rId30"/>
    <p:sldId id="304" r:id="rId31"/>
    <p:sldId id="307" r:id="rId32"/>
    <p:sldId id="326" r:id="rId33"/>
    <p:sldId id="327" r:id="rId34"/>
    <p:sldId id="328" r:id="rId35"/>
    <p:sldId id="311" r:id="rId36"/>
    <p:sldId id="312" r:id="rId37"/>
    <p:sldId id="316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6D"/>
    <a:srgbClr val="F1AE4D"/>
    <a:srgbClr val="1A387C"/>
    <a:srgbClr val="2A3369"/>
    <a:srgbClr val="FEE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4088" autoAdjust="0"/>
  </p:normalViewPr>
  <p:slideViewPr>
    <p:cSldViewPr snapToGrid="0">
      <p:cViewPr varScale="1">
        <p:scale>
          <a:sx n="90" d="100"/>
          <a:sy n="90" d="100"/>
        </p:scale>
        <p:origin x="216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808427"/>
            <a:ext cx="9939130" cy="1655762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ing's Ransom" pitchFamily="2" charset="0"/>
              </a:rPr>
              <a:t>Preghiera Toc Toc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Segoe Script" panose="020B0804020000000003" pitchFamily="34" charset="0"/>
              </a:rPr>
              <a:t>Io sono con voi tutti i giorni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A8CDB4B-E599-DD81-7BF5-C89A59277598}"/>
              </a:ext>
            </a:extLst>
          </p:cNvPr>
          <p:cNvSpPr txBox="1">
            <a:spLocks/>
          </p:cNvSpPr>
          <p:nvPr/>
        </p:nvSpPr>
        <p:spPr>
          <a:xfrm>
            <a:off x="621230" y="4366047"/>
            <a:ext cx="10949537" cy="6095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3600" dirty="0">
                <a:ln w="28575">
                  <a:solidFill>
                    <a:schemeClr val="bg1"/>
                  </a:solidFill>
                </a:ln>
                <a:solidFill>
                  <a:srgbClr val="EB796D"/>
                </a:solidFill>
                <a:latin typeface="King's Ransom" pitchFamily="2" charset="0"/>
              </a:rPr>
              <a:t>Quinta settimana - Sguardo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A9341B-1A17-D206-E1C2-C4ACA772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Amare?.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9" y="3423425"/>
            <a:ext cx="5218834" cy="3076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pianto sarà consolato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ogni giorno sai di essere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Quanta gioia avrai se ti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accorgerai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 sguardo che ti ha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</a:t>
            </a:r>
          </a:p>
          <a:p>
            <a:pPr algn="just"/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7885EE-4AE4-5A63-067B-E398C914A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hai scelto di venirci incontro.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condividere la nostra vita.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ogni giorno ti fai vicino.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accompagnarci nei nostri giorni.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0DFB29B-E800-FE6F-4DBD-C554F36F8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89" y="2050495"/>
            <a:ext cx="3867459" cy="38674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A5C9775-70A0-90D2-FF30-3BAD41CDB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dello sguardo, di colore rosso.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A31467-660C-33CD-BB69-0785076A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99786" y="2176304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15,1-7)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Si avvicinavano al Signore Gesù tutti i pubblicani e 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peccatori per ascoltarlo. I farisei e gli scribi mormoravano dicendo: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«Costui accoglie i peccatori e mangia con loro». Ed egli disse loro questa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parabola: «Chi di voi, se ha cento pecore e ne perde una, non lascia 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novantanove nel deserto e va in cerca di quella perduta, finché non la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trova? Quando l’ha trovata, pieno di gioia se la carica sulle spalle, va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casa, chiama gli amici e i vicini, e dice loro: “Rallegratevi con me, perché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75F08EF-78F4-CFB8-4E30-D498986E4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trovato la mia pecora, quella che si era perduta”. Io vi dico: così vi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 gioia nel cielo per un solo peccatore che si converte, più che per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novantanove giusti i quali non hanno bisogno di conversione».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7E69F9-0A72-2DD3-7DB2-F1669E2D7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4572" y="382329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528647" y="2574035"/>
            <a:ext cx="9515706" cy="181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cielo tutti gioiscono per chi si converte, per chi viene salvato,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perché tutti siamo fratelli. Da fratelli preghiamo il Padre, con le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parole che Gesù ci ha insegnato: </a:t>
            </a:r>
          </a:p>
          <a:p>
            <a:pPr algn="r">
              <a:lnSpc>
                <a:spcPct val="100000"/>
              </a:lnSpc>
            </a:pPr>
            <a:r>
              <a:rPr lang="it-IT" sz="22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D1D6D9-2521-01E6-F101-2567B44EC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EB7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TROVARE?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0F3E22-671D-F2E6-1865-FA678567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49" y="2856539"/>
            <a:ext cx="3594100" cy="3594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97E83D-A181-9B90-5922-3B82C228E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Trovare?.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9" y="3423425"/>
            <a:ext cx="5218834" cy="3076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pianto sarà consolato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ogni giorno sai di essere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Quanta gioia avrai se ti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accorgerai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 sguardo che ti ha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</a:t>
            </a:r>
          </a:p>
          <a:p>
            <a:pPr algn="just"/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88847F9-9783-EF41-DBBC-CDBB924C9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7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hai scelto di venirci incontro.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condividere la nostra vita.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ogni giorno ti fai vicino.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accompagnarci nei nostri giorni.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74EFAA-4919-C37D-4917-ECD6AD94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54" y="1961458"/>
            <a:ext cx="3594100" cy="35941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C3DFA8B-F3D4-1DAE-B972-9CC978E50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dello sguardo, di colore rosso.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CBBD15-502D-E1E3-8412-C010CB454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4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EB7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PIANGERE</a:t>
            </a:r>
            <a:r>
              <a:rPr lang="it-IT" dirty="0">
                <a:ln w="28575">
                  <a:noFill/>
                </a:ln>
                <a:solidFill>
                  <a:srgbClr val="EB796D"/>
                </a:solidFill>
                <a:latin typeface="Segoe Script" panose="020B0804020000000003" pitchFamily="34" charset="0"/>
              </a:rPr>
              <a:t>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999BE2-F0A5-8DF5-E15C-73A1EE4E5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94" y="2856539"/>
            <a:ext cx="3949700" cy="3594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67C944C-2827-3901-3935-3385154B8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Matteo. (Mt 13,44-46)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Il Signore Gesù parlava con parabole alla folla, e disse: «Il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regno dei cieli è simile a un tesoro nascosto nel campo; un uomo lo trova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lo nasconde; poi va, pieno di gioia, vende tutti i suoi averi e compra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 campo.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regno dei cieli è simile anche a un mercante che va in cerca di perle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preziose; trovata una perla di grande valore, va, vende tutti i suoi averi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compra».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FF9516-B506-75E4-D173-DF3D8DEBE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951969" y="2995952"/>
            <a:ext cx="8288060" cy="147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Affidiamo a Maria la nostra ricerca della gioia piena: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 Maria…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05A3961-41B8-B9DD-D49A-C6AA5FA7B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EB7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GIOIRE!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17AFF9-376D-9E6B-CF5A-411AAD9FC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90" y="3180680"/>
            <a:ext cx="3161217" cy="316121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E5E33DE-31E3-C5AE-DB4A-BB090ABDB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Gioire!.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9" y="3423425"/>
            <a:ext cx="5218834" cy="3076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pianto sarà consolato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ogni giorno sai di essere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Quanta gioia avrai se ti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accorgerai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 sguardo che ti ha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</a:t>
            </a:r>
          </a:p>
          <a:p>
            <a:pPr algn="just"/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43B95C-966E-5108-C63A-98D3DA9F7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hai scelto di venirci incontro.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condividere la nostra vita.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ogni giorno ti fai vicino.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accompagnarci nei nostri giorni.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AA6C1E-76D3-748D-0337-383BD9D63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35" y="2187175"/>
            <a:ext cx="3586247" cy="35862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8E7094-ABDD-9CD6-8F06-4EB1B9B84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81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dello sguardo, di colore rosso.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CE85123-8165-46A5-A2B8-7825FF35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la vita di san Carlo Acutis.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sua vita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 è sorridente, gentile verso tutti e generoso. Se si accorge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qualcuno è triste, magari perché i suoi genitori si stanno separando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oppure perché ha dei problemi fisici e gli altri lo scherzano, gli sta vicino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di consolarlo.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giorno vede dei compagni che prendono in giro una signora indiana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indossa un abito tradizionale del suo Paese, il sari, e prende subito 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sue difese.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822211E-BD6A-0AC8-3206-375DB5D01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13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soldi della paghetta li tiene da parte e, quando incontra per strada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qualche povero, cerca di aiutarlo. A casa, chiede spesso a nonna Luana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 preparare qualcosa in più da mangiare per portarlo ai mendicanti. Si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 anche di regalare sacchi a pelo e coperte a chi è costretto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vivere al freddo sulle strade. C’è un senzatetto, in particolare, che ancora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ricorda di quel simpatico ragazzino che si fermava a fare quattro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chiacchiere, oltre a dargli qualche moneta, fuori dalla chiesa di santa Maria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Segreta, la sua parrocchia di Milano.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i suoi risparmi aiuta anche la mensa dei poveri “Opera san Francesco” 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FEE7B9C-005A-ADE7-A2CB-5298C72E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573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invita i suoi parenti a fare lo stesso.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volta, dopo aver saputo che una signora del dormitorio, Giuseppina,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caduta in depressione e si sta lasciando morire su una panchina, si dà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fare per farla ricoverare al Fatebenefratelli.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8E203E0-A7E6-B225-9EAE-046B6BB27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810147"/>
            <a:ext cx="10033817" cy="206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Carlo di aiutarci a vedere i fratelli che abbiamo 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intorno, i loro bisogni, e di farci vicini.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Gloria…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Carlo Acutis,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prega per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E6F2F6-E3B8-9FDA-867C-DE834D660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Piangere?.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9" y="3423425"/>
            <a:ext cx="5218834" cy="3076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pianto sarà consolato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ogni giorno sai di essere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Quanta gioia avrai se ti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accorgerai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 sguardo che ti ha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</a:t>
            </a:r>
          </a:p>
          <a:p>
            <a:pPr algn="just"/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BB41FD6-787F-B877-A07C-E76F04EE6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EB7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ACCORGERSI!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2C56DFB-748C-8FF1-3F31-5EB1622C0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4" y="2789506"/>
            <a:ext cx="3936070" cy="393607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9D88A5-9CEE-7507-3D46-1007E9604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Accorgersi!.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9" y="3423425"/>
            <a:ext cx="5218834" cy="3076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pianto sarà consolato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ogni giorno sai di essere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amato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Quanta gioia avrai se ti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accorgerai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 sguardo che ti ha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</a:t>
            </a:r>
          </a:p>
          <a:p>
            <a:pPr algn="just"/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9FBD2FF-22AB-3B2F-E6D5-D819E99FC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3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hai scelto di venirci incontro.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condividere la nostra vita.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ogni giorno ti fai vicino.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accompagnarci nei nostri giorni.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B9555C-DB59-ED91-82BA-B4B3F8E24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41" y="1696611"/>
            <a:ext cx="4390053" cy="439005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D2E21AF-14D6-883E-EFB9-6EF10E811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9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dello sguardo, di colore rosso.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874370-95F7-ACE3-6A5E-B0B4207AE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19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Marco. (Mc 3,1-6)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Il Signore Gesù entrò di nuovo nella sinagoga.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era lì un uomo che aveva una mano paralizzata, e stavano a vedere se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guariva in giorno di sabato, per accusarlo. Egli disse all’uomo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aveva la mano paralizzata: «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Àlzati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vieni qui in mezzo!». Poi domandò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loro: «È lecito in giorno di sabato fare del bene o fare del male, salvare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vita o ucciderla?». Ma essi tacevano. E guardandoli tutt’intorno con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67D6F6-C272-4577-1AF3-B80A1368E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0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indignazione, rattristato per la durezza dei loro cuori, disse all’uomo: 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«Tendi la mano!».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Egli la tese e la sua mano fu guarita. E i farisei uscirono subito e tennero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consiglio contro di lui per farlo morire.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B7551C-50AF-3EBA-D51B-8F22C76ED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452022"/>
            <a:ext cx="10033817" cy="321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Rivolgiamo la nostra preghiera al Signore, per le tante situazioni di sofferenza che coinvolgono i nostri fratelli. Diciamo insieme: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Ascoltaci, Signore.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chi soffre a causa della guerra.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chi vive lontano dalla sua patria.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chi non riesce a trovare lavoro.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94E39-5A6B-6140-BE91-7321EFB4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hai scelto di venirci incontro.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condividere la nostra vita.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ogni giorno ti fai vicino.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accompagnarci nei nostri giorni.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7F519A-0996-4709-8A69-4B324E672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82" y="2187175"/>
            <a:ext cx="3949700" cy="35941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8AB24FA-3334-33F5-DF42-C3A84FF2D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dello sguardo, di colore rosso.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55CC3A3-DC76-6F62-57AB-54402801D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187455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libro della Genesi.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21,14-20)	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Abramo si alzò di buon mattino, prese il pane e un otre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d’acqua e li diede ad Agar, caricandoli sulle sue spalle; le consegnò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fanciullo e la mandò via. Ella se ne andò e si smarrì per il deserto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Betsabea. Tutta l’acqua dell’otre era venuta a mancare. Allora depose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fanciullo sotto un cespuglio e andò a sedersi di fronte, alla distanza di un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tiro d’arco, perché diceva: «Non voglio veder morire il fanciullo!».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Sedutasi di fronte, alzò la voce e pianse. Dio udì la voce del fanciullo e un </a:t>
            </a:r>
          </a:p>
          <a:p>
            <a:pPr algn="l"/>
            <a:endParaRPr lang="it-IT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C9C11B-FDA8-D790-55A2-216C5F32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angelo di Dio chiamò Agar dal cielo e le disse: «Che hai, Agar? Non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temere, perché Dio ha udito la voce del fanciullo là dove si trova.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Àlzati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prendi il fanciullo e tienilo per mano, perché io ne farò una grande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nazione». Dio le aprì gli occhi ed ella vide un pozzo d’acqua.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Allora andò a riempire l’otre e diede da bere al fanciullo. E Dio fu con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fanciullo, che crebbe e abitò nel deserto e divenne un tiratore d’arco.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6957D3-0AD0-6B80-DC57-12FB35BF7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8737" y="384903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EB796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3044408" y="2097976"/>
            <a:ext cx="6103182" cy="368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 Gesù,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sei sempre con noi,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siamo felici e quando siamo tristi.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Donaci di sentire la tua presenza,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specialmente quando siamo nella fatica.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Sostienici e consolaci nella sofferenza.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E, una volta consolati, insieme a te,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 farci vicini a chi soffre.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88366FE-3340-5615-FAF6-7D58D206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EB7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AMARE?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3501613-8196-2A8E-84CF-DA9A93FF9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70" y="2811474"/>
            <a:ext cx="3867459" cy="38674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2D3076-02AB-D946-A441-6ED5BB4DF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1925</Words>
  <Application>Microsoft Macintosh PowerPoint</Application>
  <PresentationFormat>Widescreen</PresentationFormat>
  <Paragraphs>231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Aptos</vt:lpstr>
      <vt:lpstr>Aptos Display</vt:lpstr>
      <vt:lpstr>Arial</vt:lpstr>
      <vt:lpstr>Averia Sans Libre</vt:lpstr>
      <vt:lpstr>King's Ransom</vt:lpstr>
      <vt:lpstr>Segoe Script</vt:lpstr>
      <vt:lpstr>Verdana</vt:lpstr>
      <vt:lpstr>Tema di Office</vt:lpstr>
      <vt:lpstr>Personalizza struttura</vt:lpstr>
      <vt:lpstr>Preghiera Toc Toc </vt:lpstr>
      <vt:lpstr>PIANGERE?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TROVARE?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GIOIRE!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ACCORGERSI!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Alice Bianchi</cp:lastModifiedBy>
  <cp:revision>15</cp:revision>
  <dcterms:created xsi:type="dcterms:W3CDTF">2024-04-22T08:01:33Z</dcterms:created>
  <dcterms:modified xsi:type="dcterms:W3CDTF">2025-04-04T08:38:35Z</dcterms:modified>
</cp:coreProperties>
</file>