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73" r:id="rId4"/>
    <p:sldId id="274" r:id="rId5"/>
    <p:sldId id="275" r:id="rId6"/>
    <p:sldId id="276" r:id="rId7"/>
    <p:sldId id="278" r:id="rId8"/>
    <p:sldId id="279" r:id="rId9"/>
    <p:sldId id="287" r:id="rId10"/>
    <p:sldId id="319" r:id="rId11"/>
    <p:sldId id="320" r:id="rId12"/>
    <p:sldId id="321" r:id="rId13"/>
    <p:sldId id="284" r:id="rId14"/>
    <p:sldId id="285" r:id="rId15"/>
    <p:sldId id="286" r:id="rId16"/>
    <p:sldId id="296" r:id="rId17"/>
    <p:sldId id="289" r:id="rId18"/>
    <p:sldId id="323" r:id="rId19"/>
    <p:sldId id="324" r:id="rId20"/>
    <p:sldId id="325" r:id="rId21"/>
    <p:sldId id="293" r:id="rId22"/>
    <p:sldId id="294" r:id="rId23"/>
    <p:sldId id="295" r:id="rId24"/>
    <p:sldId id="322" r:id="rId25"/>
    <p:sldId id="297" r:id="rId26"/>
    <p:sldId id="326" r:id="rId27"/>
    <p:sldId id="327" r:id="rId28"/>
    <p:sldId id="328" r:id="rId29"/>
    <p:sldId id="301" r:id="rId30"/>
    <p:sldId id="302" r:id="rId31"/>
    <p:sldId id="304" r:id="rId32"/>
    <p:sldId id="307" r:id="rId33"/>
    <p:sldId id="329" r:id="rId34"/>
    <p:sldId id="330" r:id="rId35"/>
    <p:sldId id="331" r:id="rId36"/>
    <p:sldId id="311" r:id="rId37"/>
    <p:sldId id="312" r:id="rId38"/>
    <p:sldId id="316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B08"/>
    <a:srgbClr val="9EC73C"/>
    <a:srgbClr val="1A387C"/>
    <a:srgbClr val="2A3369"/>
    <a:srgbClr val="FEE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 autoAdjust="0"/>
    <p:restoredTop sz="94088" autoAdjust="0"/>
  </p:normalViewPr>
  <p:slideViewPr>
    <p:cSldViewPr snapToGrid="0">
      <p:cViewPr varScale="1">
        <p:scale>
          <a:sx n="90" d="100"/>
          <a:sy n="90" d="100"/>
        </p:scale>
        <p:origin x="216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EDE55D-471A-D32E-75D5-9EAF6ED6B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8616"/>
            <a:ext cx="91440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1EBED7-F337-1CD3-A6A7-DFC2BCBB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AF04A-AA8A-25F2-A183-9938A5AD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4C5B7E-6436-8BB2-EC6F-A58A8AE4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4775E0-9D93-6E63-BAB8-7087129C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155F99-3062-40E4-0BAA-9A1856CD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517647-DCBB-A17C-F443-644D8B8CF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A88264-6175-8B33-B9E8-64E6508B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716E2-814D-C261-73CD-BF02FAF0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7D391A-C60E-4C26-1608-901E117F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4959661-86A1-D397-1E17-1F2893C88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313445A-DCAA-8D5C-743F-C9A3784E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0B8660-9C09-B530-FDDD-23A9D046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BFF749-F86E-091A-A6B4-70C5BF32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1BBCB-4155-2540-4642-B53CF12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40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A2E348-E11A-BE59-4F04-46105899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8CB737-4A49-75D0-531C-CFDD57188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A41921-B26C-6C8C-107A-8EC653FA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E7FF77-E480-7388-9DB8-B54B5ADF8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E0E390-49E4-9BFE-8F1B-4761FA62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51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F04DF-39A7-2E91-7608-E3E68A0F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2DE04D-F74F-BDD5-9581-F37C23E0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E775B9-4516-2466-F9E3-E04C658A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04B90C-E4F7-AFD6-E051-A688495D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D490D9-0458-91A5-D9AB-C12D63D3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763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66FAE-841B-6E96-0939-E52D40ED4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0C6D7-510F-C441-109E-05F4A2B68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951417-3C66-7D6F-1EA4-432BA96B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7F9361-425E-01CB-1045-36B67051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EA74C6-43F8-FE6E-EDB6-650D9952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45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67D447-7F2D-04D0-E5AA-70490F7E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58604E-6971-AF1A-D14E-322B7FD3E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DFAA87-54B1-361C-E65D-AF8FAE53A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B1CB2A-5615-79F7-1E32-91CAFEB8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885571-F934-576E-6D2F-7121288C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629659-4E26-E6C0-FB5A-4876442E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6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40CB4-73A3-AB9D-D828-8AADEFDA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EE2114-06E5-89B7-6A6F-03366C49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E26E6A-9324-3866-D0D7-423FD0A8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64D0A4-2ED0-469F-870A-99692EC73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EFF5DA-AEB9-DE6D-E9C6-BC0A29921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471C34E-AA24-A139-07D0-87E4EFD0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0E5D1F-D91F-8349-4F00-56E1D316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9A6446-179C-7D7C-D840-7D27CDC6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648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423FA-ACD7-4EB6-E7EB-D92DCA10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28B8869-F1BE-D9E3-3B88-77B14E03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DA02CCE-859E-0842-992A-A9A00B60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8D9631-E308-6D4E-500E-68D360F1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52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81DEA73-CF0D-DFA3-350C-3D2B489E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F802A3-F124-FE5B-FBF0-6A1F3FFE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902C58-6C3E-1679-B6D4-2FDA16C8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75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04B78B-11D4-6F5E-3F1F-65AD063E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13A1D4-D4A0-A3B4-80EA-9E6886407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89B9A-E648-6CEF-53E3-F01342004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83A254-DD16-DC3E-BB78-E33556DA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A0746A-083A-8191-FD4C-79107C63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39B5DB-2FA8-9AFC-5EEE-21C7961E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8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6BC8C-6A28-5577-E7E6-1852D6A3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074" y="365125"/>
            <a:ext cx="7427494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3203D1-3BC3-D72E-8C08-25EE8F97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65683"/>
            <a:ext cx="10647947" cy="401127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4A9607-7B55-908E-35B0-C030C046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BB7BB2-2644-075E-FD71-1778448A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4A5F7C-95AF-A41F-FE0E-120C96C8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70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D6E249-6610-8BD4-6727-567AC35D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176088-4F9E-3760-AA7F-A2EAE01A8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D0CA51-FFF4-2433-5368-A14077896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3DC968-9086-76F4-2576-F777AD2A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6DBD10-5D08-73F0-5244-F5754C53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5CBE27-4902-CE18-7233-09DE041C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17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5D8A3-2D68-E8C8-8C0E-59763379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7AF9C3-B5C2-C5C8-EE7B-1FAFC631A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8B646A-7C27-468A-B27B-8ABE226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4885AE-8E9C-E914-5437-D046E3D1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9E1D28-B359-DAA0-7DE7-018D52E8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699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A6F5B1-575D-1C51-37F8-BF13A36F2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CD762F-E3B8-60E6-04C5-A656AA784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16ECC2-1DDE-78C1-4480-AEB6522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85183B-84DF-AEFC-7BFC-755837E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A8FCE3-E3BA-2869-CB22-E522511C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611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A1F87B-8AF6-4816-653C-F3D03817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C0A811-309F-D425-8485-036CDF6D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66B85-BC86-8335-F3B6-BACBE9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026BB-EFAC-35AF-AF2A-950D3C58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9BD530-E42B-0F39-321D-48FA28DA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55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B711-B7C5-7B12-E4A4-FC3062C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F0294-6CA8-6966-33AA-5B7A1622D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36CB71-E200-98AF-9923-3E3821DA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1B6F8D1-7E26-8654-A66A-31BF5E4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4231C8-0ECD-1C70-9791-E5B288E77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622DC2-B854-31A9-28EA-690F8E94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9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32873-0182-F0C5-A7CD-739B5D0E2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65A0F7-2B2D-AF0C-5887-C7BA4D13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F2A2A69-53A0-BCE7-040F-874B3249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6C3971-9558-C7AA-666B-85C97DE21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6F199-1A8D-5411-49F4-66E998F24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B306C09-5B15-3A36-81C8-DB69116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E2EBA2-D2A7-EE3E-8D87-536C70B7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901864-E6B1-E54D-A83E-1487CEFE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09166-2B9B-1347-5AC9-6CA65AA5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31D6672-9EE0-230B-C048-2BEE47692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B3E7DB7-E828-4CB7-DCAA-3555CD80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A44C7-EC33-384B-4846-B6551D92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6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48C19B9-91EA-493F-06D1-FD4F2B11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FC9FA3-C288-F3D0-9428-3E41F686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F3EB82-212C-571F-B549-49B09F8C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30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D9998-0C7D-2F79-3A71-B78B698A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4F787F-6EE6-8ADB-FA7C-AA7003DA2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3ED8BA-E8A4-0CC1-762E-4B2D9D802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7C7E91C-12F3-AA8F-B075-2EED9CF0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C4516B-CF78-555F-D601-4F1BBEDB1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BE9E33-0424-7FC4-ADE8-D156027E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36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634373-BA86-8283-0832-D433CB53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D3202-F2FC-428F-5FAE-FCA7FDAF9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D35264D-35E6-02CF-01C7-5F1F9AE83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2F066-E63C-112B-4A47-3A9C990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D73A8-0FCC-475B-5559-5DE5FF0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71B9CE-AAAA-3546-99D6-4EF8BFEA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28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BE49B1A-18CB-CC24-C6F0-D4C66C9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52EBE3-E792-F3E8-79FB-A5F28CFD8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7A55A6-E9D2-236B-3808-37DB702DC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E8AE82-D316-4319-84AE-D5BDC1F63AF9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A49CDF-AD71-8A9C-8221-0DFF40876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14EA54-5CCA-CF03-2A9A-919955841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727BE-2292-4653-BF8D-81C0970806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ria Sans Libre" panose="020006030000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ria Sans Libre" panose="020006030000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3929" userDrawn="1">
          <p15:clr>
            <a:srgbClr val="F26B43"/>
          </p15:clr>
        </p15:guide>
        <p15:guide id="4" pos="70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56D4C19-4D7E-1171-97D9-DB5407FB1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8E2021-16C0-B0E2-0856-BC34C8D40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23396D-11B4-3EE5-D04B-6B9300C99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D72CF-AFBB-4594-9428-67256AFE5558}" type="datetimeFigureOut">
              <a:rPr lang="it-IT" smtClean="0"/>
              <a:t>04/04/25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ED3928-0CC6-0A47-C529-F3316CE23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04E85B-8C45-AD27-6274-6F34B5180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56DECC-4611-4721-ABBA-A117DB7D8F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1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808427"/>
            <a:ext cx="9939130" cy="1655762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it-IT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King's Ransom" pitchFamily="2" charset="0"/>
              </a:rPr>
              <a:t>Preghiera Toc Toc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EFC735-9BAB-D465-649C-74C570C9C6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latin typeface="Segoe Script" panose="020B0804020000000003" pitchFamily="34" charset="0"/>
              </a:rPr>
              <a:t>Io sono con voi tutti i giorni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0FCB5E5F-1C04-4004-1273-5741F48EB8AF}"/>
              </a:ext>
            </a:extLst>
          </p:cNvPr>
          <p:cNvSpPr txBox="1">
            <a:spLocks/>
          </p:cNvSpPr>
          <p:nvPr/>
        </p:nvSpPr>
        <p:spPr>
          <a:xfrm>
            <a:off x="621230" y="4366047"/>
            <a:ext cx="10949537" cy="609557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3600" dirty="0">
                <a:ln w="28575">
                  <a:solidFill>
                    <a:schemeClr val="bg1"/>
                  </a:solidFill>
                </a:ln>
                <a:solidFill>
                  <a:srgbClr val="AFCB08"/>
                </a:solidFill>
                <a:latin typeface="King's Ransom" pitchFamily="2" charset="0"/>
              </a:rPr>
              <a:t>Seconda settimana - Accoglienza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FECF55-971C-0182-0CED-D08477B13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49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187175"/>
            <a:ext cx="10380182" cy="1241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Visitare?.</a:t>
            </a:r>
          </a:p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Inizia il Canto: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790609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767031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 intorno a te con occhi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aperti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Sguardi che son fatti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stupirsi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schiudersi vedrai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paesaggio di nuovi orizzonti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AF7B93F-D4E1-93B4-B73E-285462202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5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ti fai vicino.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ad accoglierti.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vieni incontro ad ognuno di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aprirti il nostro cuore.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0C9BA12-2A16-426A-20A9-D4782AD62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45" y="2187175"/>
            <a:ext cx="3594100" cy="35941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6C4FE33-BD89-143B-1703-46A59C283C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2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dell’accoglienza,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FDD754E-1241-EC65-61C4-5232F5940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98965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1,39-45)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quei giorni Maria si alzò e andò in fretta verso la regione montuosa, in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città di Giuda. Entrata nella casa di Zaccaria, salutò Elisabetta.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Appena Elisabetta ebbe udito il saluto di Maria, il bambino sussultò nel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suo grembo. Elisabetta fu colmata di Spirito Santo ed esclamò a gran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voce: «Benedetta tu fra le donne e benedetto il frutto del tuo grembo!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che cosa devo che la madre del mio Signore venga da me?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EFD2E5A-1B16-2724-FE7A-77DA487DB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Ecco, appena il tuo saluto è giunto ai miei orecchi, il bambino ha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sussultato di gioia nel mio grembo. E beata colei che ha creduto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nell’adempimento di ciò che il Signore le ha detto».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4D71BC8-BFC8-AF2D-FCFB-A3253547A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1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191491" y="2975039"/>
            <a:ext cx="10033817" cy="1472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Maria di essere, come lei, pronti a farci prossimi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verso gli altri.</a:t>
            </a:r>
          </a:p>
          <a:p>
            <a:pPr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 Maria…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5229CFC-C2EF-C376-41C8-91667A1DB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7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AFCB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STUPIRSI?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380ABEF-C13A-F48C-91D5-72948DB26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05" y="2691637"/>
            <a:ext cx="4298788" cy="42987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220A53A-C4F9-7E9A-FFAC-A18A0D9C8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6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187175"/>
            <a:ext cx="10380182" cy="1241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Stupirsi?.</a:t>
            </a:r>
          </a:p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Inizia il Canto: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790609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767031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 intorno a te con occhi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aperti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Sguardi che son fatti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stupirsi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schiudersi vedrai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paesaggio di nuovi orizzonti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C90401-578D-8408-C602-4475BAD57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ti fai vicino.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ad accoglierti.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vieni incontro ad ognuno di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aprirti il nostro cuore.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EB251E8-EF66-BA64-2312-71C066916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03" y="2187175"/>
            <a:ext cx="4298788" cy="429878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F8E53BA-E672-C2F8-E35F-F02E2FDED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32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dell’accoglienza,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3582247-476C-ADC0-B66B-DB12001F0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B4A10A-DFB4-2FA1-4E57-958FF732E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57" y="2416403"/>
            <a:ext cx="4124284" cy="412428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77044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31750">
                  <a:noFill/>
                </a:ln>
                <a:solidFill>
                  <a:srgbClr val="AFCB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VEDERE?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2AA450F-3C8C-4626-73D4-C2807F431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Luca. (Lc 2,6-12.15-20)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quei giorni. Mentre si trovavano [a Betlemme], si compirono per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[Maria] i giorni del parto. Diede alla luce il suo figlio primogenito, lo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avvolse in fasce e lo pose in una mangiatoia, perché per loro non c’era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 nell’alloggio.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C’erano in quella regione alcuni pastori che, pernottando all’aperto,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vegliavano tutta la notte facendo la guardia al loro gregge.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0DFCE7E-CDD7-E017-A2B9-BED96651E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8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393785"/>
            <a:ext cx="10647947" cy="4117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angelo del Signore si presentò a loro e la gloria del Signore li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avvolse di luce. Essi furono presi da grande timore, ma l’angelo disse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loro: «Non temete: ecco, vi annuncio una grande gioia, che sarà di tutto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popolo: oggi, nella città di Davide, è nato per voi un Salvatore, che è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Cristo Signore. Questo per voi il segno: troverete un bambino avvolto in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fasce, adagiato in una mangiatoia». […] Appena gli angeli si furono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allontanati da loro, verso il cielo, i pastori dicevano l’un l’altro: «Andiamo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dunque fino a Betlemme, vediamo questo avvenimento che il Signore ci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fatto conoscere».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21C8229-8CDC-0086-35B0-33BD40508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475673"/>
            <a:ext cx="106479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Andarono, senza indugio, e trovarono Maria e Giuseppe e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bambino, adagiato nella mangiatoia. E dopo averlo visto, riferirono ciò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del bambino era stato detto loro. Tutti quelli che udivano si stupirono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 cose dette loro dai pastori. Maria, da parte sua, custodiva tutte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queste cose, meditandole nel suo cuore. I pastori se ne tornarono,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glorificando e lodando Dio per tutto quello che avevano udito e visto,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com’era stato detto loro.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84489BE-0A2F-5286-3D72-2378768ED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191491" y="2452023"/>
            <a:ext cx="10033817" cy="3047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cuore pieno di stupore, ringraziamo il Signore per i suoi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doni. Preghiamo insieme e diciamo:</a:t>
            </a:r>
          </a:p>
          <a:p>
            <a:pPr algn="r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Grazie, Signore.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il creato e la sua bellezza.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le persone che ci vogliono bene.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Per la tua presenza in mezzo a noi.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B7A9764-FBB2-33DC-6FF2-F1ECEAC67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74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AFCB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AVVICINARSI!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0769DCD-C8EF-6DCD-6B31-B4BC35C1E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60" y="2044298"/>
            <a:ext cx="4681278" cy="468127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8C13E67-9B21-A65F-1E47-5BE00AFD3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187175"/>
            <a:ext cx="10380182" cy="1241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Avvicinarsi!.</a:t>
            </a:r>
          </a:p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Inizia il Canto: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790609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767031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 intorno a te con occhi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aperti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Sguardi che son fatti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stupirsi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schiudersi vedrai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paesaggio di nuovi orizzonti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46355F-744B-CAD2-F8A2-7F2DADD9A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4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ti fai vicino.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ad accoglierti.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vieni incontro ad ognuno di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aprirti il nostro cuore.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D99A73-ED08-4677-E5DA-A172334D5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54" y="1696611"/>
            <a:ext cx="4681278" cy="468127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B7E3F84-8AFC-C372-62FC-93FE5D594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dell’accoglienza,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91EF5F7-4C67-EDCA-24F1-E3A589C43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26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02601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la vita di santa Teresa di Calcutta.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sua vita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Tutte le domeniche faccio visita ai poveri nei tuguri di Calcutta.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li posso aiutare, perché non ho nulla, ma vado a dar loro gioia.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L’ultima volta c’erano circa venti piccoli che aspettavano ansiosamente la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loro “Ma”. Quando mi hanno vista, mi sono corsi incontro, anche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saltellando su un piede solo. Io sono entrata. In quella para (come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chiamano qui i gruppi di case) vivevano dodici famiglie. Ogni famiglia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disponeva di un’unica stanza, lunga due metri e larga un metro e mezzo.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503023-489A-0762-F30E-DCD6A2DE2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1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287513"/>
            <a:ext cx="10790181" cy="413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porta era talmente stretta che a malapena sono potuta entrare, e il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soffitto così basso che non riuscivo a stare ritta in piedi. [...] Ora non mi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meraviglio che i miei piccoli poveri amino così tanto la scuola e che così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tanti di loro soffrano di tubercolosi. La povera madre [della famiglia che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madre Teresa aveva visitato] non ha pronunciato una sola parola di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lamentela della sua povertà. È stato molto doloroso per me, ma al tempo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stesso ho provato una grande gioia quando ho visto che sono felici perché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vado a trovarli. Alla fine, la madre mi ha detto: «Oh, Ma, torna a trovarci!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sorriso ha portato il sole in questa casa!».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2C01BA-A1B5-5E78-2DBA-48E642085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187175"/>
            <a:ext cx="10380182" cy="1241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Vedere?.</a:t>
            </a:r>
          </a:p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Inizia il Canto: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790609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767031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 intorno a te con occhi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aperti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Sguardi che son fatti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stupirsi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schiudersi vedrai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paesaggio di nuovi orizzonti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1839A6-8A05-973D-DEAF-51CA77B68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16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810147"/>
            <a:ext cx="10033817" cy="2061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Chiediamo a Madre Teresa di aiutarci a portare piccoli gesti di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vicinanza a chi incontriamo: un sorriso, un saluto, una parola.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Gloria…</a:t>
            </a:r>
          </a:p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 Teresa di Calcutta, </a:t>
            </a: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prega per noi.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3657990-2BE1-D232-1EB5-5CDA984F9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0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3112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AFCB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ACCOGLIERE!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76F79D-C8E2-CC5B-A4FD-CF0D44234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23" y="2467129"/>
            <a:ext cx="4394952" cy="439495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CCDD134-5ECB-9AF4-3131-D038EEA87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4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966691" y="2187175"/>
            <a:ext cx="10380182" cy="1241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 si raduna all’ingresso della chiesa o della cappella. Un ragazzo attacca allo stipite della porta di ingresso la parola Accogliere!.</a:t>
            </a:r>
          </a:p>
          <a:p>
            <a:pPr algn="l">
              <a:lnSpc>
                <a:spcPct val="110000"/>
              </a:lnSpc>
            </a:pPr>
            <a:r>
              <a:rPr lang="it-IT" sz="26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Inizia il Canto: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C2135C64-56A1-134F-A9E8-8FA74D575FD6}"/>
              </a:ext>
            </a:extLst>
          </p:cNvPr>
          <p:cNvSpPr txBox="1">
            <a:spLocks/>
          </p:cNvSpPr>
          <p:nvPr/>
        </p:nvSpPr>
        <p:spPr>
          <a:xfrm>
            <a:off x="1033094" y="3790609"/>
            <a:ext cx="5218834" cy="2281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Memoria che guida, speranza  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 salva </a:t>
            </a:r>
          </a:p>
          <a:p>
            <a:pPr algn="just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 sono con voi tutti i giorni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4ED5FB00-31A6-94F3-1CEC-FD90FECF7414}"/>
              </a:ext>
            </a:extLst>
          </p:cNvPr>
          <p:cNvSpPr txBox="1">
            <a:spLocks/>
          </p:cNvSpPr>
          <p:nvPr/>
        </p:nvSpPr>
        <p:spPr>
          <a:xfrm>
            <a:off x="6251928" y="3767031"/>
            <a:ext cx="5094945" cy="27647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 intorno a te con occhi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aperti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Sguardi che son fatti per 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stupirsi 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lo accoglierai schiudersi vedrai</a:t>
            </a:r>
          </a:p>
          <a:p>
            <a:pPr algn="just"/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paesaggio di nuovi orizzonti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4A8C148-7B05-B5AB-F249-DDBE0BB29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0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ti fai vicino.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ad accoglierti.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vieni incontro ad ognuno di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aprirti il nostro cuore.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F5A297-6F65-9645-75C9-B21D4FC6A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60" y="1314856"/>
            <a:ext cx="4883598" cy="488359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4017572-E84C-C6DE-67C1-B4D59B8B0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3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dell’accoglienza,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0AF1C8-D32B-2FA2-4271-DDCCCB214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2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43545"/>
            <a:ext cx="10647947" cy="4187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Vangelo secondo Matteo. (Mt 25,31-40)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quel tempo. Il Signore Gesù diceva ai suoi discepoli: «Quando il Figlio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dell’uomo verrà nella sua gloria, e tutti gli angeli con lui, siederà sul trono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 sua gloria. Davanti a lui verranno radunati tutti i popoli. Egli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separerà gli uni dagli altri, come il pastore separa le pecore dalle capre, 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porrà le pecore alla sua destra e le capre alla sinistra. Allora il re dirà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quelli che saranno alla sua destra: “Venite, benedetti del Padre mio,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ricevete in eredità il regno preparato per voi fin dalla creazione del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A76D40B-E26C-4A29-2456-752B4D40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20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824458" y="2082796"/>
            <a:ext cx="10790181" cy="4614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mondo, perché ho avuto fame e mi avete dato da mangiare, ho avuto sete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mi avete dato da bere, ero straniero e mi avete accolto, nudo e mi avete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vestito, malato e mi avete visitato, ero in carcere e siete venuti 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trovarmi”. Allora i giusti gli risponderanno: “Signore, quando ti abbiamo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visto affamato e ti abbiamo dato da mangiare, o assetato e ti abbiamo 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 da bere? Quando mai ti abbiamo visto straniero e ti abbiamo accolto,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nudo e ti abbiamo vestito? Quando mai ti abbiamo visto malato o in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carcere e siamo venuti a visitarti?”. E il re risponderà loro: “In verità io vi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dico: tutto quello che avete fatto a uno solo di questi miei fratelli più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piccoli, l’avete fatto a me”».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8355DBB-0199-3E05-4F1A-734DCDB77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0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79090" y="2906767"/>
            <a:ext cx="10033817" cy="247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Preghiamo insieme il Padre, perché ci dia la forza di fare il bene:</a:t>
            </a:r>
          </a:p>
          <a:p>
            <a:pPr algn="r">
              <a:lnSpc>
                <a:spcPct val="100000"/>
              </a:lnSpc>
            </a:pPr>
            <a:r>
              <a:rPr lang="it-IT" b="1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nostro…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844CFDA-512B-A774-59F3-8CF3A91EE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9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Entrare in preghiera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C4D70B5-BF3F-BC5F-80C1-DC6781C0F371}"/>
              </a:ext>
            </a:extLst>
          </p:cNvPr>
          <p:cNvSpPr txBox="1">
            <a:spLocks/>
          </p:cNvSpPr>
          <p:nvPr/>
        </p:nvSpPr>
        <p:spPr>
          <a:xfrm>
            <a:off x="2213114" y="2187175"/>
            <a:ext cx="4441285" cy="401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Invito alla preghiera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 Nel nome del Padre…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anche oggi ti fai vicino.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Aiutaci ad accoglierti.</a:t>
            </a:r>
          </a:p>
          <a:p>
            <a:pPr algn="l"/>
            <a:r>
              <a:rPr lang="it-IT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Signore, vieni incontro ad ognuno di noi.</a:t>
            </a:r>
          </a:p>
          <a:p>
            <a:pPr algn="l"/>
            <a:r>
              <a:rPr lang="it-IT" b="1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Vogliamo aprirti il nostro cuore.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E4D5EA0-742F-5F5B-4E60-06F668962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45" y="1808401"/>
            <a:ext cx="4124284" cy="412428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EF4F510-58F8-3754-A666-1E0B9BF0A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3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1647374" y="2187174"/>
            <a:ext cx="88972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Accensione della candela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69B6B7E8-7CBB-CD30-2BC5-9EF913C83F4D}"/>
              </a:ext>
            </a:extLst>
          </p:cNvPr>
          <p:cNvSpPr txBox="1">
            <a:spLocks/>
          </p:cNvSpPr>
          <p:nvPr/>
        </p:nvSpPr>
        <p:spPr>
          <a:xfrm>
            <a:off x="772023" y="3592852"/>
            <a:ext cx="10647947" cy="104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sottofondo musicale si accende la candela dell’accoglienza, di colore </a:t>
            </a:r>
            <a:r>
              <a:rPr lang="it-IT" sz="28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</a:t>
            </a:r>
            <a:r>
              <a:rPr lang="it-IT" sz="2800" dirty="0">
                <a:solidFill>
                  <a:srgbClr val="14141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it-IT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A667754-8C61-7B09-8F66-A00A95407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966692" y="2254361"/>
            <a:ext cx="10647947" cy="4294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L. Ascoltiamo il libro della Genesi. (</a:t>
            </a:r>
            <a:r>
              <a:rPr lang="it-IT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16,6-13)			</a:t>
            </a:r>
          </a:p>
          <a:p>
            <a:pPr algn="r">
              <a:lnSpc>
                <a:spcPct val="150000"/>
              </a:lnSpc>
            </a:pP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T. La tua Parola ci renda simili a te, Signore.</a:t>
            </a:r>
            <a:endParaRPr lang="it-IT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quei giorni. Abram disse a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«Ecco, la tua schiava è in mano tua: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trattala come ti piace».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allora la maltrattò, tanto che quella fuggì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dalla sua presenza. La trovò l’angelo del Signore presso una sorgente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d’acqua nel deserto, la sorgente sulla strada di Sur, e le disse: «Agar,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schiava di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 dove vieni e dove vai?». Rispose: «Fuggo dalla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presenza della mia padrona </a:t>
            </a:r>
            <a:r>
              <a:rPr lang="it-IT" sz="2200" dirty="0" err="1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Sarài</a:t>
            </a: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 Le disse l’angelo del Signore: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«Ritorna dalla tua padrona e restale sottomessa».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972B5CD-B284-E055-134F-6BC47F524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4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522726" y="371048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Parola di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1050680" y="2369474"/>
            <a:ext cx="10647947" cy="4117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disse ancora l’angelo del Signore: «Moltiplicherò la tua discendenza 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si potrà contarla, tanto sarà numerosa». Soggiunse poi l’angelo del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Signore: «Ecco, sei incinta: partorirai un figlio e lo chiamerai Ismaele,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perché il Signore ha udito il tuo lamento. Egli sarà come un asino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selvatico; la sua mano sarà contro tutti e la mano di tutti contro di lui, e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abiterà di fronte a tutti i suoi fratelli».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Agar, al Signore che le aveva parlato, diede questo nome: «Tu sei il Dio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 visione», perché diceva: «Non ho forse visto qui colui che mi </a:t>
            </a:r>
          </a:p>
          <a:p>
            <a:pPr algn="just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vede?».</a:t>
            </a:r>
          </a:p>
          <a:p>
            <a:pPr algn="just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22B50CF-CFC3-D4A7-8346-6B38C8318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0F629CD-1610-DEEB-DB29-5EA399B461D4}"/>
              </a:ext>
            </a:extLst>
          </p:cNvPr>
          <p:cNvSpPr txBox="1">
            <a:spLocks/>
          </p:cNvSpPr>
          <p:nvPr/>
        </p:nvSpPr>
        <p:spPr>
          <a:xfrm>
            <a:off x="2434572" y="382329"/>
            <a:ext cx="770385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veria Sans Libre" panose="02000603000000000004" pitchFamily="2" charset="0"/>
                <a:ea typeface="+mj-ea"/>
                <a:cs typeface="+mj-cs"/>
              </a:defRPr>
            </a:lvl1pPr>
          </a:lstStyle>
          <a:p>
            <a:r>
              <a:rPr lang="it-IT" sz="4800" dirty="0">
                <a:solidFill>
                  <a:srgbClr val="AFCB08"/>
                </a:solidFill>
                <a:latin typeface="Segoe Script" panose="020B0804020000000003" pitchFamily="34" charset="0"/>
              </a:rPr>
              <a:t>Preghiera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00BFB-2CAB-23E8-5FB0-737DDAA3CA41}"/>
              </a:ext>
            </a:extLst>
          </p:cNvPr>
          <p:cNvSpPr txBox="1">
            <a:spLocks/>
          </p:cNvSpPr>
          <p:nvPr/>
        </p:nvSpPr>
        <p:spPr>
          <a:xfrm>
            <a:off x="3155697" y="2144882"/>
            <a:ext cx="5870647" cy="4011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ria Sans Libre" panose="0200060300000000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Signore,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tuo sguardo è sempre su di noi,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conosci i pensieri del nostro cuore,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nostre gioie e le nostre sofferenze.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Aiutaci a ringraziare per le cose belle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 vivere al meglio le difficoltà,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sicuri che tu sei sempre con noi</a:t>
            </a:r>
          </a:p>
          <a:p>
            <a:pPr algn="l">
              <a:lnSpc>
                <a:spcPct val="100000"/>
              </a:lnSpc>
            </a:pPr>
            <a:r>
              <a:rPr lang="it-IT" sz="2200" dirty="0">
                <a:solidFill>
                  <a:srgbClr val="1414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pronto a consolarci e a incoraggiarci.</a:t>
            </a:r>
          </a:p>
          <a:p>
            <a:pPr algn="l">
              <a:lnSpc>
                <a:spcPct val="100000"/>
              </a:lnSpc>
            </a:pPr>
            <a:endParaRPr lang="it-IT" sz="2200" dirty="0">
              <a:solidFill>
                <a:srgbClr val="14141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BA1EAB3-5FAB-F88C-288F-D79083C80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3" y="371047"/>
            <a:ext cx="2942612" cy="4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3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E368A4C-339E-8CFA-E576-79A47084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2860" y="-1424448"/>
            <a:ext cx="6863588" cy="970130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182D094-31A8-3789-E0F0-EE7A745D4705}"/>
              </a:ext>
            </a:extLst>
          </p:cNvPr>
          <p:cNvSpPr>
            <a:spLocks/>
          </p:cNvSpPr>
          <p:nvPr/>
        </p:nvSpPr>
        <p:spPr>
          <a:xfrm>
            <a:off x="475785" y="259258"/>
            <a:ext cx="11240429" cy="63338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E9EE314-0ECA-AD60-CD1F-0D44CDBE0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434" y="1628313"/>
            <a:ext cx="9939130" cy="165576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it-IT" dirty="0">
                <a:ln w="28575">
                  <a:noFill/>
                </a:ln>
                <a:solidFill>
                  <a:srgbClr val="AFCB0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Script" panose="020B0804020000000003" pitchFamily="34" charset="0"/>
              </a:rPr>
              <a:t>VISITARE?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283612-6241-7052-87E4-8150F9C3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5" y="371048"/>
            <a:ext cx="1643269" cy="18161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317E87-C496-FBC1-E3F7-081BF3683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5" y="2856080"/>
            <a:ext cx="3594100" cy="3594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8A038AB-CB19-F0C8-DEBA-6A480D8249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84" y="259258"/>
            <a:ext cx="4058930" cy="6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74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2217</Words>
  <Application>Microsoft Macintosh PowerPoint</Application>
  <PresentationFormat>Widescreen</PresentationFormat>
  <Paragraphs>252</Paragraphs>
  <Slides>37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6" baseType="lpstr">
      <vt:lpstr>Aptos</vt:lpstr>
      <vt:lpstr>Aptos Display</vt:lpstr>
      <vt:lpstr>Arial</vt:lpstr>
      <vt:lpstr>Averia Sans Libre</vt:lpstr>
      <vt:lpstr>King's Ransom</vt:lpstr>
      <vt:lpstr>Segoe Script</vt:lpstr>
      <vt:lpstr>Verdana</vt:lpstr>
      <vt:lpstr>Tema di Office</vt:lpstr>
      <vt:lpstr>Personalizza struttura</vt:lpstr>
      <vt:lpstr>Preghiera Toc Toc </vt:lpstr>
      <vt:lpstr>VEDERE?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VISITARE?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STUPIRSI?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AVVICINARSI!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ACCOGLIERE!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Quaglino</dc:creator>
  <cp:lastModifiedBy>Alice Bianchi</cp:lastModifiedBy>
  <cp:revision>16</cp:revision>
  <dcterms:created xsi:type="dcterms:W3CDTF">2024-04-22T08:01:33Z</dcterms:created>
  <dcterms:modified xsi:type="dcterms:W3CDTF">2025-04-04T08:48:55Z</dcterms:modified>
</cp:coreProperties>
</file>