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4" r:id="rId5"/>
    <p:sldId id="275" r:id="rId6"/>
    <p:sldId id="276" r:id="rId7"/>
    <p:sldId id="278" r:id="rId8"/>
    <p:sldId id="279" r:id="rId9"/>
    <p:sldId id="317" r:id="rId10"/>
    <p:sldId id="280" r:id="rId11"/>
    <p:sldId id="281" r:id="rId12"/>
    <p:sldId id="318" r:id="rId13"/>
    <p:sldId id="319" r:id="rId14"/>
    <p:sldId id="320" r:id="rId15"/>
    <p:sldId id="285" r:id="rId16"/>
    <p:sldId id="286" r:id="rId17"/>
    <p:sldId id="287" r:id="rId18"/>
    <p:sldId id="289" r:id="rId19"/>
    <p:sldId id="321" r:id="rId20"/>
    <p:sldId id="322" r:id="rId21"/>
    <p:sldId id="323" r:id="rId22"/>
    <p:sldId id="293" r:id="rId23"/>
    <p:sldId id="296" r:id="rId24"/>
    <p:sldId id="297" r:id="rId25"/>
    <p:sldId id="324" r:id="rId26"/>
    <p:sldId id="325" r:id="rId27"/>
    <p:sldId id="326" r:id="rId28"/>
    <p:sldId id="301" r:id="rId29"/>
    <p:sldId id="302" r:id="rId30"/>
    <p:sldId id="304" r:id="rId31"/>
    <p:sldId id="307" r:id="rId32"/>
    <p:sldId id="327" r:id="rId33"/>
    <p:sldId id="328" r:id="rId34"/>
    <p:sldId id="329" r:id="rId35"/>
    <p:sldId id="311" r:id="rId36"/>
    <p:sldId id="312" r:id="rId37"/>
    <p:sldId id="316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  <a:srgbClr val="1A387C"/>
    <a:srgbClr val="F1AE4D"/>
    <a:srgbClr val="2A3369"/>
    <a:srgbClr val="FEE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9" autoAdjust="0"/>
    <p:restoredTop sz="94088" autoAdjust="0"/>
  </p:normalViewPr>
  <p:slideViewPr>
    <p:cSldViewPr snapToGrid="0">
      <p:cViewPr varScale="1">
        <p:scale>
          <a:sx n="88" d="100"/>
          <a:sy n="88" d="100"/>
        </p:scale>
        <p:origin x="192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808427"/>
            <a:ext cx="9939130" cy="1655762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it-IT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ing's Ransom" pitchFamily="2" charset="0"/>
              </a:rPr>
              <a:t>Preghiera Toc Toc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Segoe Script" panose="020B0804020000000003" pitchFamily="34" charset="0"/>
              </a:rPr>
              <a:t>Io sono con voi tutti i giorni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26CBCD-ADA3-636D-F54E-1C924746B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11CBED0-354D-43E9-BB0D-BBB23DAD75B1}"/>
              </a:ext>
            </a:extLst>
          </p:cNvPr>
          <p:cNvSpPr txBox="1">
            <a:spLocks/>
          </p:cNvSpPr>
          <p:nvPr/>
        </p:nvSpPr>
        <p:spPr>
          <a:xfrm>
            <a:off x="621230" y="4366047"/>
            <a:ext cx="10949537" cy="6095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3600" dirty="0">
                <a:ln w="28575">
                  <a:solidFill>
                    <a:schemeClr val="bg1"/>
                  </a:solidFill>
                </a:ln>
                <a:solidFill>
                  <a:srgbClr val="FFDD00"/>
                </a:solidFill>
                <a:latin typeface="King's Ransom" pitchFamily="2" charset="0"/>
              </a:rPr>
              <a:t>Sesta settimana - Vocazione</a:t>
            </a:r>
          </a:p>
        </p:txBody>
      </p:sp>
    </p:spTree>
    <p:extLst>
      <p:ext uri="{BB962C8B-B14F-4D97-AF65-F5344CB8AC3E}">
        <p14:creationId xmlns:p14="http://schemas.microsoft.com/office/powerpoint/2010/main" val="189584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SEGUIRE?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919B8C4-9C5C-2092-CCF1-E8A072F13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14" y="2534044"/>
            <a:ext cx="4238171" cy="42381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EC8BB5B-0A1F-4F9C-1303-B48DB9831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Seguire?.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8"/>
            <a:ext cx="5094945" cy="3147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con gioia alle persone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 la sua strada con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 ti chiamerà: non restare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Spalanca il cuore ad ogni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occasione!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9AB6481-845D-C206-3CC0-24C51ABB3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9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chiami all’incontro con te.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incontrarti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tua Parola.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mandi verso i nostri fratelli.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amarli come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ci insegni.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5CF872-824D-14D7-3BE7-9F8C13540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54" y="1639350"/>
            <a:ext cx="4984389" cy="49843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449883B-090E-6B27-4835-E60388A69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della vocazione, di colore giallo.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AC09AA1-48C0-C06C-B26C-27BC8268E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0909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Matteo. (Mt 19,16-21)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Un tale si avvicinò al Signore Gesù e gli disse: «Maestro,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cosa devo fare di buono per avere la vita eterna?». Gli rispose: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«Perché mi interroghi su ciò che è buono? Buono è uno solo. Se vuoi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entrare nella vita, osserva i comandamenti». Gli chiese: «Quali?». Gesù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rispose: «Non ucciderai, non commetterai adulterio, non ruberai, non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testimonierai il falso, onora il padre e la madre e amerai il prossimo tuo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te stesso». Il giovane gli disse: «Tutte queste cose le ho osservate;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D50ECE2-13AC-D949-508F-72FD69115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altro mi manca?». Gli disse Gesù: «Se vuoi essere perfetto, va’, vendi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quello che possiedi, dallo ai poveri e avrai un tesoro nel cielo; e vieni!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Seguimi!».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D82E376-D56A-6864-26DF-4526E4BF7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4572" y="382329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2302017" y="1972739"/>
            <a:ext cx="8145274" cy="4448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 Gesù,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 oggi rivolgi a noi il tuo invito: «Seguimi!».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 cammino inizia con un passo,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aiutaci ad avviarci sulla strada che ci indichi.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strada in cui si cresce nell’amore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cercando di amare i fratelli come tu ci hai amati.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Aiutaci a custodire nel cuore il desiderio della gioia vera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 non stancarci di cercare la via che hai preparato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ciascuno di noi.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62BFB06-074B-2FC4-A74B-1CDFD8ED0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STARE?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A6E7CA-317A-F964-600C-F00DDA1CC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89" y="2753178"/>
            <a:ext cx="4104820" cy="41048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D3022FD-DFF1-60F7-CE8F-C35546290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Stare?.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8"/>
            <a:ext cx="5094945" cy="3147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con gioia alle persone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 la sua strada con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 ti chiamerà: non restare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Spalanca il cuore ad ogni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occasione!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D19EBB5-8D6C-0A4E-BF2E-AF94C7048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9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chiami all’incontro con te.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incontrarti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tua Parola.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mandi verso i nostri fratelli.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amarli come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ci insegni.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C7DEE9A-BF97-C72D-98E1-2E254DB3B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16284"/>
            <a:ext cx="4676867" cy="46768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860224-E873-A644-7C4C-FDA4C0BE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3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POSSEDERE?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584C1BE-6262-14B8-000C-74A13D1D8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31" y="2824577"/>
            <a:ext cx="4033421" cy="403342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57CB9B0-0A1E-C33E-A353-D0EDDE673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della vocazione, di colore giallo.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47C5410-AF6E-FC83-E3D6-CB25B014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3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52178" y="2100091"/>
            <a:ext cx="10647947" cy="4493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Matteo. (Mt 28,16-20)		</a:t>
            </a:r>
          </a:p>
          <a:p>
            <a:pPr algn="r">
              <a:lnSpc>
                <a:spcPct val="150000"/>
              </a:lnSpc>
            </a:pPr>
            <a:r>
              <a:rPr lang="it-IT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Gli undici discepoli, intanto, andarono in Galilea, sul monte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il Signore Gesù aveva loro indicato. Quando lo videro, si prostrarono.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Essi però dubitarono. Gesù si avvicinò e disse loro: «A me è stato dato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 potere in cielo e sulla terra.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Andate dunque e fate discepoli tutti i popoli, battezzandoli nel nome del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e del Figlio e dello Spirito Santo, insegnando loro a osservare tutto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ciò che vi ho comandato. Ed ecco, io sono con voi tutti i giorni, fino alla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 del mondo».</a:t>
            </a:r>
          </a:p>
          <a:p>
            <a:pPr algn="l">
              <a:lnSpc>
                <a:spcPct val="100000"/>
              </a:lnSpc>
            </a:pPr>
            <a:endParaRPr lang="it-IT" sz="21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CE4655-2EF0-7E69-9B40-D35A46D4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98965"/>
            <a:ext cx="10543136" cy="376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Ringraziamo il Signore per la sua presenza in mezzo a noi.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Preghiamo insieme e diciamo: 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Grazie, Signore Gesù.</a:t>
            </a:r>
          </a:p>
          <a:p>
            <a:pPr algn="r">
              <a:lnSpc>
                <a:spcPct val="100000"/>
              </a:lnSpc>
            </a:pPr>
            <a:endParaRPr lang="it-IT" b="1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Perché possiamo incontrarti nell’eucaristia e nella riconciliazione.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Perché possiamo incontrarti nelle tante persone che si prendono cura di noi.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Perché possiamo incontrarti nelle giornate di Oratorio estivo.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8713DD2-8A3E-B149-1186-B0EA7FAE7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8BBD9B-CAEA-81D5-5758-BEFA92546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46" y="2182406"/>
            <a:ext cx="4496708" cy="449670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ANDARE!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D0FC537-94BC-A460-7B1C-37C178E41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Andare!.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8"/>
            <a:ext cx="5094945" cy="3147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con gioia alle persone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 la sua strada con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 ti chiamerà: non restare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Spalanca il cuore ad ogni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occasione!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6CDFCD-AF3E-C7F1-878B-AB3CD9A48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9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chiami all’incontro con te.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incontrarti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tua Parola.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mandi verso i nostri fratelli.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amarli come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ci insegni.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FE8572-26D8-A987-BF03-6058671E6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83" y="1432885"/>
            <a:ext cx="5160266" cy="51602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C40D2E-BC0F-2591-CB7C-92DFCDEFF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0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della vocazione, di colore giallo.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81F6C4-3573-352C-E997-9F79F1CB5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Giovanni. (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Gv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2,1-11)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vita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terzo giorno vi fu una festa di nozze a Cana di Galilea e c’era la madre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Gesù. Fu invitato alle nozze anche Gesù con i suoi discepoli. Venuto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mancare il vino, la madre di Gesù gli disse: «Non hanno vino». E Gesù 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rispose: «Donna, che vuoi da me? Non è ancora giunta la mia ora». Sua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madre disse ai servitori: «Qualsiasi cosa vi dica, fatela».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erano là sei anfore di pietra per la purificazione rituale dei Giudei,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contenenti ciascuna da ottanta a centoventi litri. E Gesù disse loro: 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0437C1-AF1C-9C45-61DC-FAC7B01BD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79563" y="2042769"/>
            <a:ext cx="10790181" cy="4502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«Riempite d’acqua le anfore»; e le riempirono fino all’orlo.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 loro di nuovo: «Ora prendetene e portatene a colui che dirige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banchetto». Ed essi gliene portarono. Come ebbe assaggiato l’acqua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diventata vino, colui che dirigeva il banchetto – il quale non sapeva da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dove venisse, ma lo sapevano i servitori che avevano preso l’acqua –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chiamò lo sposo e gli disse: «Tutti mettono in tavola il vino buono all’inizio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e, quando si è già bevuto molto, quello meno buono. Tu invece hai tenuto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parte il vino buono finora».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Questo, a Cana di Galilea, fu l’inizio dei segni compiuti da Gesù; egli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manifestò la sua gloria e i suoi discepoli credettero in lui.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1D3933-1909-1FA8-0A80-2CCE2AB88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366858" y="3114053"/>
            <a:ext cx="9458281" cy="206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Maria di saperci fidare come i servitori di Cana.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 Maria…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54D6ADB-C20E-94CF-D5A4-70D9B04C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Possedere?.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8"/>
            <a:ext cx="5094945" cy="3147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con gioia alle persone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 la sua strada con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 ti chiamerà: non restare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Spalanca il cuore ad ogni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occasione!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B75115-1C26-04E0-7FF7-71C864D68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EF8117-E5DC-718C-E9F7-D49E8CBA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29" y="898940"/>
            <a:ext cx="6223907" cy="622390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CHIAMARE!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2FF2598-EF54-2077-ED3C-61813867C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Chiamare!.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8"/>
            <a:ext cx="5094945" cy="3147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con gioia alle persone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 la sua strada con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passione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 ti chiamerà: non restare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Spalanca il cuore ad ogni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occasione!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663A85-5F64-D848-BEAC-15BCCE73F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8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9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chiami all’incontro con te.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incontrarti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tua Parola.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mandi verso i nostri fratelli.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amarli come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ci insegni.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9227E1-AA57-CD8F-F74C-FCFD3DE28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85" y="259258"/>
            <a:ext cx="5790335" cy="57903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B5B38F9-7F45-472F-0AB6-521059219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della vocazione, di colore giallo.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07533B-EFB7-69AF-783F-C719CA0CB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9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libro dell’</a:t>
            </a:r>
            <a:r>
              <a:rPr lang="it-IT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Apocalisse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san Giovanni apostolo.(Ap 21,1-5a)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giorno. Vidi un cielo nuovo e una terra nuova: il cielo e la terra 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 infatti erano scomparsi e il mare non c’era più.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vidi anche la città santa, la Gerusalemme nuova, scendere dal cielo, da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Dio, pronta come una sposa adorna per il suo sposo.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Udii allora una voce potente, che veniva dal trono e diceva: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«Ecco la tenda di Dio con gli uomini!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Egli abiterà con loro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C72945-FFEA-1F04-326B-56BE1DFA8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0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essi saranno suoi popoli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egli sarà il Dio con loro, il loro Dio.</a:t>
            </a:r>
          </a:p>
          <a:p>
            <a:pPr algn="just">
              <a:lnSpc>
                <a:spcPct val="100000"/>
              </a:lnSpc>
            </a:pPr>
            <a:r>
              <a:rPr lang="it-IT" sz="2200" i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asciugherà ogni lacrima dai loro occhi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non vi sarà più la morte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 lutto né lamento né affanno,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perché le cose di prima sono passate».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Colui che sedeva sul trono disse: «Ecco, io faccio nuove tutte le cose».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20A2C2-4E1C-0BF5-3BAA-A5666782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538240"/>
            <a:ext cx="10033817" cy="3213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Facciamo un attimo di silenzio, proviamo a ripercorrere con la mente i volti incontrati e le esperienze vissute in queste settimane di Oratorio estivo; e se c’è qualcosa che ci rattrista, 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portiamo anche questa nella preghiera.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Affidiamo tutto al Padre, come figli e fratelli: </a:t>
            </a:r>
          </a:p>
          <a:p>
            <a:pPr algn="r">
              <a:lnSpc>
                <a:spcPct val="100000"/>
              </a:lnSpc>
            </a:pPr>
            <a:endParaRPr lang="it-IT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nostro…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DBE9688-3375-F5AC-444F-397C02D2C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9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chiami all’incontro con te.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incontrarti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tua Parola.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ci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mandi verso i nostri fratelli.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amarli come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ci insegni.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CDDBFE-9D41-CF71-7F2D-A95873894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54" y="2128170"/>
            <a:ext cx="4033421" cy="40334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0B80FB-2FE2-27C4-FFDC-E42B064B1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della vocazione, di colore giallo.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64E265-F9CE-C973-9E88-107A5745F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08636" y="2187455"/>
            <a:ext cx="10647947" cy="4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libro della Genesi. (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22,1-4.7-13)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quei giorni. Dio mise alla prova Abramo e gli disse: «Abramo!».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Rispose: «Eccomi!». Riprese: «Prendi tuo figlio, il tuo unigenito che ami,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Isacco, va’ nel territorio di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Mòria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offrilo in olocausto su di un monte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ti indicherò».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Abramo si alzò di buon mattino, sellò l’asino, prese con sé due servi e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figlio Isacco, spaccò la legna per l’olocausto e si mise in viaggio verso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luogo che Dio gli aveva indicato. Il terzo giorno Abramo alzò gli occhi e da </a:t>
            </a:r>
          </a:p>
          <a:p>
            <a:pPr algn="l"/>
            <a:endParaRPr lang="it-IT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541F796-5053-2C6B-E5FE-40E0D3641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84523"/>
            <a:ext cx="10647947" cy="4102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lontano vide quel luogo. […] Isacco si rivolse al padre Abramo e disse: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«Padre mio!». Rispose: «Eccomi, figlio mio». Riprese: «Ecco qui il fuoco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legna, ma dov’è l’agnello per l’olocausto?». Abramo rispose: «Dio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stesso si provvederà l’agnello per l’olocausto, figlio mio!». Proseguirono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 e due insieme.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Così arrivarono al luogo che Dio gli aveva indicato; qui Abramo costruì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l’altare, collocò la legna, legò suo figlio Isacco e lo depose sull’altare,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sopra la legna. Poi Abramo stese la mano e prese il coltello per immolare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 figlio. Ma l’angelo del Signore lo chiamò dal cielo e gli disse: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A9E953D-3E06-63BF-7E26-EBF25A88E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84523"/>
            <a:ext cx="10647947" cy="4102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«Abramo, Abramo!». Rispose: «Eccomi!». L’angelo disse: «Non stendere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mano contro il ragazzo e non fargli niente! Ora so che tu temi Dio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mi hai rifiutato tuo figlio, il tuo unigenito». Allora Abramo alzò gli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occhi e vide un ariete, impigliato con le corna in un cespuglio. Abramo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andò a prendere l’ariete e lo offrì in olocausto invece del figlio.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EE2733E-B686-6ED6-D37C-ACA14FC45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8737" y="384903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FDD00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709138"/>
            <a:ext cx="10258617" cy="220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rivolgiamo al Padre, perché ci aiuti a essere fratelli gli uni degli altri: </a:t>
            </a:r>
          </a:p>
          <a:p>
            <a:pPr algn="r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it-IT" sz="22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nostro…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38ACB2-46D8-7DDA-C5C8-A2D0C9411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2108</Words>
  <Application>Microsoft Macintosh PowerPoint</Application>
  <PresentationFormat>Widescreen</PresentationFormat>
  <Paragraphs>259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5" baseType="lpstr">
      <vt:lpstr>Aptos</vt:lpstr>
      <vt:lpstr>Aptos Display</vt:lpstr>
      <vt:lpstr>Arial</vt:lpstr>
      <vt:lpstr>Averia Sans Libre</vt:lpstr>
      <vt:lpstr>King's Ransom</vt:lpstr>
      <vt:lpstr>Segoe Script</vt:lpstr>
      <vt:lpstr>Verdana</vt:lpstr>
      <vt:lpstr>Tema di Office</vt:lpstr>
      <vt:lpstr>Personalizza struttura</vt:lpstr>
      <vt:lpstr>Preghiera Toc Toc </vt:lpstr>
      <vt:lpstr>POSSEDERE?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SEGUIRE?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ANDARE!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CHIAMARE!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Alice Bianchi</cp:lastModifiedBy>
  <cp:revision>16</cp:revision>
  <dcterms:created xsi:type="dcterms:W3CDTF">2024-04-22T08:01:33Z</dcterms:created>
  <dcterms:modified xsi:type="dcterms:W3CDTF">2025-04-04T08:34:40Z</dcterms:modified>
</cp:coreProperties>
</file>