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317" r:id="rId12"/>
    <p:sldId id="318" r:id="rId13"/>
    <p:sldId id="319" r:id="rId14"/>
    <p:sldId id="285" r:id="rId15"/>
    <p:sldId id="286" r:id="rId16"/>
    <p:sldId id="288" r:id="rId17"/>
    <p:sldId id="287" r:id="rId18"/>
    <p:sldId id="289" r:id="rId19"/>
    <p:sldId id="320" r:id="rId20"/>
    <p:sldId id="321" r:id="rId21"/>
    <p:sldId id="322" r:id="rId22"/>
    <p:sldId id="293" r:id="rId23"/>
    <p:sldId id="294" r:id="rId24"/>
    <p:sldId id="296" r:id="rId25"/>
    <p:sldId id="297" r:id="rId26"/>
    <p:sldId id="323" r:id="rId27"/>
    <p:sldId id="324" r:id="rId28"/>
    <p:sldId id="325" r:id="rId29"/>
    <p:sldId id="301" r:id="rId30"/>
    <p:sldId id="302" r:id="rId31"/>
    <p:sldId id="303" r:id="rId32"/>
    <p:sldId id="304" r:id="rId33"/>
    <p:sldId id="307" r:id="rId34"/>
    <p:sldId id="326" r:id="rId35"/>
    <p:sldId id="327" r:id="rId36"/>
    <p:sldId id="328" r:id="rId37"/>
    <p:sldId id="311" r:id="rId38"/>
    <p:sldId id="312" r:id="rId39"/>
    <p:sldId id="316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E4D"/>
    <a:srgbClr val="1A387C"/>
    <a:srgbClr val="2A3369"/>
    <a:srgbClr val="FEE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9" autoAdjust="0"/>
    <p:restoredTop sz="94088" autoAdjust="0"/>
  </p:normalViewPr>
  <p:slideViewPr>
    <p:cSldViewPr snapToGrid="0">
      <p:cViewPr varScale="1">
        <p:scale>
          <a:sx n="88" d="100"/>
          <a:sy n="88" d="100"/>
        </p:scale>
        <p:origin x="192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808427"/>
            <a:ext cx="9939130" cy="1655762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ing's Ransom" pitchFamily="2" charset="0"/>
              </a:rPr>
              <a:t>Preghiera Toc Toc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Segoe Script" panose="020B0804020000000003" pitchFamily="34" charset="0"/>
              </a:rPr>
              <a:t>Io sono con voi tutti i giorni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6B4F2EE-0C3F-B5EA-DC5A-50B884871968}"/>
              </a:ext>
            </a:extLst>
          </p:cNvPr>
          <p:cNvSpPr txBox="1">
            <a:spLocks/>
          </p:cNvSpPr>
          <p:nvPr/>
        </p:nvSpPr>
        <p:spPr>
          <a:xfrm>
            <a:off x="621230" y="4366047"/>
            <a:ext cx="10949537" cy="6095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3600" dirty="0">
                <a:ln w="28575">
                  <a:solidFill>
                    <a:schemeClr val="bg1"/>
                  </a:solidFill>
                </a:ln>
                <a:solidFill>
                  <a:srgbClr val="F1AE4D"/>
                </a:solidFill>
                <a:latin typeface="King's Ransom" pitchFamily="2" charset="0"/>
              </a:rPr>
              <a:t>Terza settimana - Passaggio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30479A-2FB1-9CC0-C668-6F8D2FBCD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Scoprire?.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7"/>
            <a:ext cx="5094945" cy="3076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Cogli ogni occasione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scoprire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cammino che ti può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ti fiderai poi rinascerai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avrai una marcia in più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ripartire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52305C4-4A59-AFDA-3703-2CB1694B8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viviamo giornate piene di movimento.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fermarci e sostare con te.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ascoltiamo tante voci.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ascoltare la tua Parola.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1109B8-2FEF-6991-2F50-0863A6592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82" y="943666"/>
            <a:ext cx="5138143" cy="513814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E372E93-5A91-69EB-91B8-0CD451B1C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 passaggio,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arancione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17DF3B-7A89-181B-7F48-AD28F2907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6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198606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5,1-11)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Mentre la folla gli faceva ressa attorno per ascoltare la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parola di Dio, il Signore Gesù, stando presso il lago di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Gennèsaret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vide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barche accostate alla sponda. I pescatori erano scesi e lavavano 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reti. Salì in una barca, che era di Simone, e lo pregò di scostarsi un poco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terra. Sedette e insegnava alle folle dalla barca.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ebbe finito di parlare, disse a Simone: «Prendi il largo e gettate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vostre reti per la pesca». Simone rispose: «Maestro, abbiamo faticato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0A7BA3-A059-AE35-6A97-89BC6D063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4523"/>
            <a:ext cx="10647947" cy="4102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tutta la notte e non abbiamo preso nulla; ma sulla tua parola getterò 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reti». Fecero così e presero una quantità enorme di pesci e le loro reti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quasi si rompevano. Allora fecero cenno ai compagni dell’altra barca,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venissero ad aiutarli. Essi vennero e riempirono tutte e due le barche fino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farle quasi affondare. Al vedere questo, Simon Pietro si gettò alle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ginocchia di Gesù, dicendo: «Signore,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allontànati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me, perché sono un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peccatore». Lo stupore infatti aveva invaso lui e tutti quelli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erano con lui, per la pesca che avevano fatto; così pure Giacomo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Giovanni, figli di Zebedeo, che erano soci di Simone.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6A8B5B0-70E7-B139-AF4E-73E8E54D8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Gesù disse a Simone: «Non temere; d’ora in poi sarai pescatore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uomini».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E, tirate le barche a terra, lasciarono tutto e lo seguirono.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4419DD-1D21-F2C9-BB5B-12A0DE203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4572" y="382329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2610880" y="1972739"/>
            <a:ext cx="7527548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 Gesù,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donaci lo stupore,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lasciaci a bocca aperta davanti alla bellezza del creato,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davanti a un gesto gentile,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davanti alle tue parole,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davanti a chi ama fino a donare la vita.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 Gesù,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donaci lo stupore davanti al tuo amore per noi.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8692503-7D23-EECD-64A5-FF8E57F91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F7D645-D3D8-9719-18BF-3330DC53E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90" y="1201691"/>
            <a:ext cx="5391460" cy="53914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155" y="1624141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1AE4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FIDARSI?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0EA1E4F-4ADB-3681-2E22-6ACA3765C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Fidarsi?.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7"/>
            <a:ext cx="5094945" cy="3076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Cogli ogni occasione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scoprire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cammino che ti può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ti fiderai poi rinascerai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avrai una marcia in più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ripartire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421E2B-B1A2-F3F4-C46E-847C89490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viviamo giornate piene di movimento.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fermarci e sostare con te.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ascoltiamo tante voci.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ascoltare la tua Parola.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E0719F-6B24-5E6D-B284-B84AA5667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79" y="570337"/>
            <a:ext cx="5391460" cy="53914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5EE64FE-8C76-B663-25F5-EB6BED886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1AE4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RINASCERE?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754233-9C5A-17AB-56C4-F94D39F73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2" y="2615129"/>
            <a:ext cx="4633177" cy="463317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E624759-146C-B213-E834-12E5C617E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 passaggio,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arancione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C578E4-6D94-10EF-F869-DABDEE26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5,27-32)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Il Signore Gesù uscì e vide un pubblicano di nome Levi,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seduto al banco delle imposte, e gli disse: «Seguimi!». Ed egli, lasciando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tutto, si alzò e lo seguì.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 Levi gli preparò un grande banchetto nella sua casa. C’era una folla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numerosa di pubblicani e di altra gente, che erano con loro a tavola. 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farisei e i loro scribi mormoravano e dicevano ai suoi discepoli: «Come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 mangiate e bevete insieme ai pubblicani e ai peccatori?». 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E9BEDCB-EB5D-42E2-D991-DCA149BC5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Gesù rispose loro: «Non sono i sani che hanno bisogno del medico, ma 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malati; io non sono venuto a chiamare i giusti, ma i peccatori perché si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convertano».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E4855A-56C9-D13F-2C08-E90848D50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357745" y="2298965"/>
            <a:ext cx="10033817" cy="3511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Levi si è fidato e, come lui, tanti altri si sono fidati di Gesù e 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l’hanno seguito. Anche Maria si è fidata del Signore e ha 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accettato una grande missione.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Maria di accompagnarci perché anche noi 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possiamo avere il coraggio di fidarci di Gesù: </a:t>
            </a:r>
          </a:p>
          <a:p>
            <a:pPr>
              <a:lnSpc>
                <a:spcPct val="100000"/>
              </a:lnSpc>
            </a:pPr>
            <a:endParaRPr lang="it-IT" b="1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 Maria…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0A70D1-66FE-A783-9400-B48AF1A67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1AE4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CAMBIARE!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A136D7-3D7B-1924-71F6-F3CB5AEF0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24" y="2187175"/>
            <a:ext cx="4244749" cy="424474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328A07E-1D42-C039-770A-89CC350E0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Cambiare!.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7"/>
            <a:ext cx="5094945" cy="3076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Cogli ogni occasione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scoprire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cammino che ti può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ti fiderai poi rinascerai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avrai una marcia in più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ripartire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F6C0FB-A7B3-A407-F121-1DA3E0626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57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viviamo giornate piene di movimento.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fermarci e sostare con te.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ascoltiamo tante voci.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ascoltare la tua Parola.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B08AC5-E5D1-75D4-B200-89BDC55E2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51" y="1663113"/>
            <a:ext cx="4244749" cy="424474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F77B5CF-3520-6222-B5AD-E19882E4F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6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 passaggio,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arancione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9931E5-0090-ECD3-A22A-F1FB0BBD3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la vita di san Francesco d’Assisi.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sua vita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giorno che stava pregando fervidamente il Signore, sentì dirsi: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«Francesco, se vuoi conoscere la mia volontà, devi disprezzare e odiare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tutto quello che mondanamente amavi e bramavi possedere. Quando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avrai cominciato a fare così, ti parrà insopportabile e amaro quanto per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l’innanzi ti era attraente e dolce; e dalle cose che una volta aborrivi,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attingerai dolcezza grande e immensa soavità». Felice di questa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rivelazione e divenuto forte nel Signore, Francesco, mentre un giorno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94DDD09-8455-9822-6482-795EA5DB9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288847"/>
            <a:ext cx="10790181" cy="413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cavalcava nei paraggi di Assisi, incontrò sulla strada un lebbroso. Di questi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infelici egli provava un invincibile ribrezzo, ma stavolta, facendo violenza al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 istinto, smontò da cavallo e offrì al lebbroso un denaro, baciando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loro la mano. E ricevendone un bacio di pace, risalì a cavallo e seguitò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 cammino. Da quel giorno cominciò a svincolarsi dal proprio egoismo,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fino al punto di sapersi vincere perfettamente, con l’aiuto di Dio. Trascorsi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pochi giorni, prese con sé molto denaro e si recò all’ospizio dei lebbrosi; li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riunì e distribuì a ciascuno l’elemosina, baciandogli la mano. Nel ritorno,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contatto che dianzi gli riusciva repellente, quel vedere cioè e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049DEE-DEA4-C11D-AEE9-FD8E83A3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Rinascere?.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7"/>
            <a:ext cx="5094945" cy="3076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Cogli ogni occasione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scoprire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cammino che ti può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ti fiderai poi rinascerai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avrai una marcia in più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ripartire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E3A58A-9113-80FD-30BE-2F6517629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77484" y="2296525"/>
            <a:ext cx="10647947" cy="4101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toccare dei lebbrosi, gli si trasformò veramente in dolcezza. [Confidava lui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stesso che guardare i lebbrosi gli era talmente increscioso, che non solo si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rifiutava di vederli, ma nemmeno sopportava di avvicinarsi alle loro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abitazioni. Capitandogli di transitare presso le loro dimore o di vederne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qualcuno, sebbene la compassione lo stimolasse a far l’elemosina per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mezzo di qualche altra persona, lui voltava però sempre la faccia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dall’altra parte e si turava le narici. Ma per grazia di Dio diventò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compagno e amico dei lebbrosi così che, come afferma nel suo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Testamento, stava in mezzo a loro e li serviva umilmente.]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0C39906-BBCF-E2AA-8850-60E48AD63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452022"/>
            <a:ext cx="10033817" cy="299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San Francesco, di aiutarci a seguire il suo esempio </a:t>
            </a:r>
          </a:p>
          <a:p>
            <a:pPr algn="l">
              <a:lnSpc>
                <a:spcPct val="100000"/>
              </a:lnSpc>
            </a:pPr>
            <a:r>
              <a:rPr lang="it-IT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perchè</a:t>
            </a: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anche noi possiamo lasciarci conquistare e guidare 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dall’amore del Padre, per crescere nella nostra capacità di 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amare i fratelli. 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Gloria…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Francesco,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prega per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2BEBAF8-574F-794A-2E29-F60A49986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0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D6CEF0-355D-24CD-76C0-FCC50621C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5" y="1500448"/>
            <a:ext cx="4949128" cy="49491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1AE4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RIPARTIRE!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F31580-CA0A-3C0E-10DF-6DD8E4A37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Ripartire!.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45727"/>
            <a:ext cx="5094945" cy="3076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Cogli ogni occasione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scoprire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cammino che ti può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ti fiderai poi rinascerai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avrai una marcia in più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ripartire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5FEB2D-681D-8F10-D0E9-7C0E886C2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5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viviamo giornate piene di movimento.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fermarci e sostare con te.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ascoltiamo tante voci.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ascoltare la tua Parola.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B874C8-C5BA-57F2-AB4A-F435390B6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31374"/>
            <a:ext cx="4949128" cy="49491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0F3EEB-1C38-E713-33E8-23DB9EC37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 passaggio,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arancione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44B53C-89C3-5D9E-B85D-51F0528AC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7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88635" y="218717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18,9-14)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Il Signore Gesù disse ancora questa parabola per alcuni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avevano l’intima presunzione di essere giusti e disprezzavano gli altri: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«Due uomini salirono al tempio a pregare: uno era fariseo e l’altro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pubblicano. Il fariseo, stando in piedi, pregava così tra sé: “O Dio, ti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ringrazio perché non sono come gli altri uomini, ladri, ingiusti, adùlteri,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neppure come questo pubblicano. Digiuno due volte alla settimana e pago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decime di tutto quello che possiedo”. Il pubblicano invece, fermatosi 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F82B277-171E-F58D-DEC7-9D793A04E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0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distanza, non osava nemmeno alzare gli occhi al cielo, ma si batteva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petto dicendo: “O Dio, abbi pietà di me peccatore”. Io vi dico: questi,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differenza dell’altro, tornò a casa sua giustificato, perché chiunque si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esalta sarà umiliato, chi invece si umilia sarà esaltato».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96E27A-45B7-6D27-7466-169AE0DD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0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2007219" y="2834230"/>
            <a:ext cx="8028878" cy="3347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Rendete grazie al Signore perché è buono,</a:t>
            </a:r>
          </a:p>
          <a:p>
            <a:pPr algn="l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perché il suo amore è per sempre.</a:t>
            </a:r>
          </a:p>
          <a:p>
            <a:pPr algn="r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Rendete grazie al Dio degli dèi,</a:t>
            </a:r>
          </a:p>
          <a:p>
            <a:pPr algn="r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perché il suo amore è per sempre.</a:t>
            </a:r>
          </a:p>
          <a:p>
            <a:pPr algn="l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Rendete grazie al Signore dei signori,</a:t>
            </a:r>
          </a:p>
          <a:p>
            <a:pPr algn="l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perché il suo amore è per sempre.</a:t>
            </a:r>
          </a:p>
          <a:p>
            <a:pPr algn="r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Lui solo ha compiuto grandi meraviglie,</a:t>
            </a:r>
          </a:p>
          <a:p>
            <a:pPr algn="r">
              <a:lnSpc>
                <a:spcPct val="100000"/>
              </a:lnSpc>
            </a:pPr>
            <a:r>
              <a:rPr lang="it-IT" sz="20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perché il suo amore è per sempre.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D71D98B-3D97-A100-BDBD-F18119FC19E1}"/>
              </a:ext>
            </a:extLst>
          </p:cNvPr>
          <p:cNvSpPr txBox="1">
            <a:spLocks/>
          </p:cNvSpPr>
          <p:nvPr/>
        </p:nvSpPr>
        <p:spPr>
          <a:xfrm>
            <a:off x="2337037" y="1696611"/>
            <a:ext cx="9382449" cy="70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Preghiamo insieme con le parole del Salmo 136, che ci ricorda che l’amore del Signore è per sempre:</a:t>
            </a:r>
          </a:p>
          <a:p>
            <a:pPr algn="l">
              <a:lnSpc>
                <a:spcPct val="100000"/>
              </a:lnSpc>
            </a:pPr>
            <a:endParaRPr lang="it-IT" sz="18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DA234A-E1AD-C4C8-02EA-A5CA57821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viviamo giornate piene di movimento.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fermarci e sostare con te.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ascoltiamo tante voci.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Ora vogliamo ascoltare la tua Parola.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DE7CD9-D4CD-D980-071F-921409400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18" y="2092397"/>
            <a:ext cx="4633177" cy="463317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C23D9A-44A8-C6D0-4483-8C49354E8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 passaggio,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arancione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82DEE1-5656-6844-E3DA-CA2BB3ECF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187455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libro della Genesi.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17,1b-8)	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giorni. Il Signore apparve ad Abram e gli disse: «Io sono Dio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l’Onnipotente: cammina davanti a me e sii integro. Porrò la mia alleanza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me e te e ti renderò molto, molto numeroso».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Subito Abram si prostrò con il viso a terra e Dio parlò con lui: «Quanto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me, ecco, la mia alleanza è con te: diventerai padre di una moltitudine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nazioni. Non ti chiamerai più Abram, ma ti chiamerai Abramo, perché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di una moltitudine di nazioni ti renderò. E ti renderò molto, molto </a:t>
            </a:r>
          </a:p>
          <a:p>
            <a:pPr algn="l"/>
            <a:endParaRPr lang="it-IT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0EE72A-B3CD-4BF9-0977-ADD45C9FA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fecondo; ti farò diventare nazioni e da te usciranno dei re. Stabilirò la mia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alleanza con te e con la tua discendenza dopo di te, di generazione in 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generazione, come alleanza perenne, per essere il Dio tuo e della tua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discendenza dopo di te. La terra dove sei forestiero, tutta la terra di 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Canaan, la darò in possesso per sempre a te e alla tua discendenza dopo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te; sarò il loro Dio».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0AB9FC-C1C8-044F-2F41-FFCC892E6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8737" y="384903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F1AE4D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50680" y="2593024"/>
            <a:ext cx="10090638" cy="220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Ognuno di noi è chiamato per nome dal Padre, ognuno di noi è figlio 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 siamo fratelli. Preghiamo insieme, rivolgendoci al Padre: </a:t>
            </a:r>
          </a:p>
          <a:p>
            <a:pPr algn="r">
              <a:lnSpc>
                <a:spcPct val="100000"/>
              </a:lnSpc>
            </a:pPr>
            <a:endParaRPr lang="it-IT" sz="2200" b="1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it-IT" sz="22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C52D8BD-88FD-F3A6-B0D8-B0CCAFC75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F1AE4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SCOPRIRE?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B3E220-C9B3-6C3B-6270-E6DD40DC9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6" y="1455008"/>
            <a:ext cx="5138143" cy="51381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D8E47E-95F8-E024-D682-4EFB29F73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2245</Words>
  <Application>Microsoft Macintosh PowerPoint</Application>
  <PresentationFormat>Widescreen</PresentationFormat>
  <Paragraphs>258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7" baseType="lpstr">
      <vt:lpstr>Aptos</vt:lpstr>
      <vt:lpstr>Aptos Display</vt:lpstr>
      <vt:lpstr>Arial</vt:lpstr>
      <vt:lpstr>Averia Sans Libre</vt:lpstr>
      <vt:lpstr>King's Ransom</vt:lpstr>
      <vt:lpstr>Segoe Script</vt:lpstr>
      <vt:lpstr>Verdana</vt:lpstr>
      <vt:lpstr>Tema di Office</vt:lpstr>
      <vt:lpstr>Personalizza struttura</vt:lpstr>
      <vt:lpstr>Preghiera Toc Toc </vt:lpstr>
      <vt:lpstr>RINASCERE?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SCOPRIRE?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FIDARSI?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CAMBIARE!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RIPARTIRE!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Alice Bianchi</cp:lastModifiedBy>
  <cp:revision>14</cp:revision>
  <dcterms:created xsi:type="dcterms:W3CDTF">2024-04-22T08:01:33Z</dcterms:created>
  <dcterms:modified xsi:type="dcterms:W3CDTF">2025-04-04T08:45:37Z</dcterms:modified>
</cp:coreProperties>
</file>